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32399288" cy="43200638"/>
  <p:notesSz cx="6858000" cy="9144000"/>
  <p:defaultTextStyle>
    <a:defPPr>
      <a:defRPr lang="en-US"/>
    </a:defPPr>
    <a:lvl1pPr marL="0" algn="l" defTabSz="457155" rtl="0" eaLnBrk="1" latinLnBrk="0" hangingPunct="1">
      <a:defRPr sz="1800" kern="1200">
        <a:solidFill>
          <a:schemeClr val="tx1"/>
        </a:solidFill>
        <a:latin typeface="+mn-lt"/>
        <a:ea typeface="+mn-ea"/>
        <a:cs typeface="+mn-cs"/>
      </a:defRPr>
    </a:lvl1pPr>
    <a:lvl2pPr marL="457155" algn="l" defTabSz="457155" rtl="0" eaLnBrk="1" latinLnBrk="0" hangingPunct="1">
      <a:defRPr sz="1800" kern="1200">
        <a:solidFill>
          <a:schemeClr val="tx1"/>
        </a:solidFill>
        <a:latin typeface="+mn-lt"/>
        <a:ea typeface="+mn-ea"/>
        <a:cs typeface="+mn-cs"/>
      </a:defRPr>
    </a:lvl2pPr>
    <a:lvl3pPr marL="914310" algn="l" defTabSz="457155" rtl="0" eaLnBrk="1" latinLnBrk="0" hangingPunct="1">
      <a:defRPr sz="1800" kern="1200">
        <a:solidFill>
          <a:schemeClr val="tx1"/>
        </a:solidFill>
        <a:latin typeface="+mn-lt"/>
        <a:ea typeface="+mn-ea"/>
        <a:cs typeface="+mn-cs"/>
      </a:defRPr>
    </a:lvl3pPr>
    <a:lvl4pPr marL="1371462" algn="l" defTabSz="457155" rtl="0" eaLnBrk="1" latinLnBrk="0" hangingPunct="1">
      <a:defRPr sz="1800" kern="1200">
        <a:solidFill>
          <a:schemeClr val="tx1"/>
        </a:solidFill>
        <a:latin typeface="+mn-lt"/>
        <a:ea typeface="+mn-ea"/>
        <a:cs typeface="+mn-cs"/>
      </a:defRPr>
    </a:lvl4pPr>
    <a:lvl5pPr marL="1828617" algn="l" defTabSz="457155" rtl="0" eaLnBrk="1" latinLnBrk="0" hangingPunct="1">
      <a:defRPr sz="1800" kern="1200">
        <a:solidFill>
          <a:schemeClr val="tx1"/>
        </a:solidFill>
        <a:latin typeface="+mn-lt"/>
        <a:ea typeface="+mn-ea"/>
        <a:cs typeface="+mn-cs"/>
      </a:defRPr>
    </a:lvl5pPr>
    <a:lvl6pPr marL="2285772" algn="l" defTabSz="457155" rtl="0" eaLnBrk="1" latinLnBrk="0" hangingPunct="1">
      <a:defRPr sz="1800" kern="1200">
        <a:solidFill>
          <a:schemeClr val="tx1"/>
        </a:solidFill>
        <a:latin typeface="+mn-lt"/>
        <a:ea typeface="+mn-ea"/>
        <a:cs typeface="+mn-cs"/>
      </a:defRPr>
    </a:lvl6pPr>
    <a:lvl7pPr marL="2742927" algn="l" defTabSz="457155" rtl="0" eaLnBrk="1" latinLnBrk="0" hangingPunct="1">
      <a:defRPr sz="1800" kern="1200">
        <a:solidFill>
          <a:schemeClr val="tx1"/>
        </a:solidFill>
        <a:latin typeface="+mn-lt"/>
        <a:ea typeface="+mn-ea"/>
        <a:cs typeface="+mn-cs"/>
      </a:defRPr>
    </a:lvl7pPr>
    <a:lvl8pPr marL="3200079" algn="l" defTabSz="457155" rtl="0" eaLnBrk="1" latinLnBrk="0" hangingPunct="1">
      <a:defRPr sz="1800" kern="1200">
        <a:solidFill>
          <a:schemeClr val="tx1"/>
        </a:solidFill>
        <a:latin typeface="+mn-lt"/>
        <a:ea typeface="+mn-ea"/>
        <a:cs typeface="+mn-cs"/>
      </a:defRPr>
    </a:lvl8pPr>
    <a:lvl9pPr marL="3657234" algn="l" defTabSz="457155"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BAFAF"/>
    <a:srgbClr val="DCE8E7"/>
    <a:srgbClr val="729F9E"/>
    <a:srgbClr val="F5E6D3"/>
    <a:srgbClr val="EED7B7"/>
    <a:srgbClr val="D4E4E4"/>
    <a:srgbClr val="B2CFCE"/>
    <a:srgbClr val="DCEAEC"/>
    <a:srgbClr val="D2E4E6"/>
    <a:srgbClr val="CADCD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F98416-6521-436D-8708-B5CDF71D398B}" v="130" dt="2025-05-09T01:59:22.276"/>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785" autoAdjust="0"/>
    <p:restoredTop sz="94404" autoAdjust="0"/>
  </p:normalViewPr>
  <p:slideViewPr>
    <p:cSldViewPr snapToGrid="0">
      <p:cViewPr>
        <p:scale>
          <a:sx n="30" d="100"/>
          <a:sy n="30" d="100"/>
        </p:scale>
        <p:origin x="2268" y="-30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presProps" Target="presProps.xml"/><Relationship Id="rId7"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fond, Noémie" userId="69808e49-3f50-4fcf-9650-3ae999a28881" providerId="ADAL" clId="{ADF98416-6521-436D-8708-B5CDF71D398B}"/>
    <pc:docChg chg="undo custSel delSld modSld">
      <pc:chgData name="Lafond, Noémie" userId="69808e49-3f50-4fcf-9650-3ae999a28881" providerId="ADAL" clId="{ADF98416-6521-436D-8708-B5CDF71D398B}" dt="2025-05-09T02:06:22.938" v="3434" actId="20577"/>
      <pc:docMkLst>
        <pc:docMk/>
      </pc:docMkLst>
      <pc:sldChg chg="addSp delSp modSp mod">
        <pc:chgData name="Lafond, Noémie" userId="69808e49-3f50-4fcf-9650-3ae999a28881" providerId="ADAL" clId="{ADF98416-6521-436D-8708-B5CDF71D398B}" dt="2025-05-09T02:06:22.938" v="3434" actId="20577"/>
        <pc:sldMkLst>
          <pc:docMk/>
          <pc:sldMk cId="4127762798" sldId="256"/>
        </pc:sldMkLst>
        <pc:spChg chg="add mod">
          <ac:chgData name="Lafond, Noémie" userId="69808e49-3f50-4fcf-9650-3ae999a28881" providerId="ADAL" clId="{ADF98416-6521-436D-8708-B5CDF71D398B}" dt="2025-05-09T01:58:01.307" v="3221" actId="1076"/>
          <ac:spMkLst>
            <pc:docMk/>
            <pc:sldMk cId="4127762798" sldId="256"/>
            <ac:spMk id="2" creationId="{91A87FB0-E9FA-E289-1AD8-D8E2A804A077}"/>
          </ac:spMkLst>
        </pc:spChg>
        <pc:spChg chg="add mod">
          <ac:chgData name="Lafond, Noémie" userId="69808e49-3f50-4fcf-9650-3ae999a28881" providerId="ADAL" clId="{ADF98416-6521-436D-8708-B5CDF71D398B}" dt="2025-05-09T01:23:25.575" v="1556" actId="1035"/>
          <ac:spMkLst>
            <pc:docMk/>
            <pc:sldMk cId="4127762798" sldId="256"/>
            <ac:spMk id="5" creationId="{144ED502-F2A7-4143-EB46-1F3B8823C616}"/>
          </ac:spMkLst>
        </pc:spChg>
        <pc:spChg chg="add del mod">
          <ac:chgData name="Lafond, Noémie" userId="69808e49-3f50-4fcf-9650-3ae999a28881" providerId="ADAL" clId="{ADF98416-6521-436D-8708-B5CDF71D398B}" dt="2025-05-09T00:46:42.466" v="801" actId="478"/>
          <ac:spMkLst>
            <pc:docMk/>
            <pc:sldMk cId="4127762798" sldId="256"/>
            <ac:spMk id="6" creationId="{1674302E-34E0-94C6-0F55-3270C161FE49}"/>
          </ac:spMkLst>
        </pc:spChg>
        <pc:spChg chg="add del mod">
          <ac:chgData name="Lafond, Noémie" userId="69808e49-3f50-4fcf-9650-3ae999a28881" providerId="ADAL" clId="{ADF98416-6521-436D-8708-B5CDF71D398B}" dt="2025-05-09T00:46:43.266" v="802" actId="478"/>
          <ac:spMkLst>
            <pc:docMk/>
            <pc:sldMk cId="4127762798" sldId="256"/>
            <ac:spMk id="7" creationId="{0FC84D1C-661D-044B-3599-1321564644B7}"/>
          </ac:spMkLst>
        </pc:spChg>
        <pc:spChg chg="add del mod">
          <ac:chgData name="Lafond, Noémie" userId="69808e49-3f50-4fcf-9650-3ae999a28881" providerId="ADAL" clId="{ADF98416-6521-436D-8708-B5CDF71D398B}" dt="2025-05-09T00:46:44.054" v="803" actId="478"/>
          <ac:spMkLst>
            <pc:docMk/>
            <pc:sldMk cId="4127762798" sldId="256"/>
            <ac:spMk id="9" creationId="{4AFCFD05-E17F-C9CD-8F4C-C8852BF3EAA1}"/>
          </ac:spMkLst>
        </pc:spChg>
        <pc:spChg chg="add del mod">
          <ac:chgData name="Lafond, Noémie" userId="69808e49-3f50-4fcf-9650-3ae999a28881" providerId="ADAL" clId="{ADF98416-6521-436D-8708-B5CDF71D398B}" dt="2025-05-09T00:46:44.834" v="804" actId="478"/>
          <ac:spMkLst>
            <pc:docMk/>
            <pc:sldMk cId="4127762798" sldId="256"/>
            <ac:spMk id="10" creationId="{04EBBA9E-8A22-1EA8-F89B-56AFE48CEA13}"/>
          </ac:spMkLst>
        </pc:spChg>
        <pc:spChg chg="add mod ord">
          <ac:chgData name="Lafond, Noémie" userId="69808e49-3f50-4fcf-9650-3ae999a28881" providerId="ADAL" clId="{ADF98416-6521-436D-8708-B5CDF71D398B}" dt="2025-05-09T01:26:49.764" v="1611" actId="1076"/>
          <ac:spMkLst>
            <pc:docMk/>
            <pc:sldMk cId="4127762798" sldId="256"/>
            <ac:spMk id="11" creationId="{037488F0-6138-0130-E1E2-D24D4A182E95}"/>
          </ac:spMkLst>
        </pc:spChg>
        <pc:spChg chg="add del mod">
          <ac:chgData name="Lafond, Noémie" userId="69808e49-3f50-4fcf-9650-3ae999a28881" providerId="ADAL" clId="{ADF98416-6521-436D-8708-B5CDF71D398B}" dt="2025-05-09T01:26:45.930" v="1610" actId="478"/>
          <ac:spMkLst>
            <pc:docMk/>
            <pc:sldMk cId="4127762798" sldId="256"/>
            <ac:spMk id="12" creationId="{CF0947B4-1015-A05C-3C6F-C60F527637A4}"/>
          </ac:spMkLst>
        </pc:spChg>
        <pc:spChg chg="add mod ord">
          <ac:chgData name="Lafond, Noémie" userId="69808e49-3f50-4fcf-9650-3ae999a28881" providerId="ADAL" clId="{ADF98416-6521-436D-8708-B5CDF71D398B}" dt="2025-05-09T01:27:32.289" v="1626" actId="20577"/>
          <ac:spMkLst>
            <pc:docMk/>
            <pc:sldMk cId="4127762798" sldId="256"/>
            <ac:spMk id="13" creationId="{7CDA8291-A7F9-F0C2-428C-BA8426614C04}"/>
          </ac:spMkLst>
        </pc:spChg>
        <pc:spChg chg="add mod">
          <ac:chgData name="Lafond, Noémie" userId="69808e49-3f50-4fcf-9650-3ae999a28881" providerId="ADAL" clId="{ADF98416-6521-436D-8708-B5CDF71D398B}" dt="2025-05-09T01:26:56.862" v="1614" actId="1037"/>
          <ac:spMkLst>
            <pc:docMk/>
            <pc:sldMk cId="4127762798" sldId="256"/>
            <ac:spMk id="14" creationId="{19803ED5-47AB-DDA0-3835-11923109C75D}"/>
          </ac:spMkLst>
        </pc:spChg>
        <pc:spChg chg="add mod">
          <ac:chgData name="Lafond, Noémie" userId="69808e49-3f50-4fcf-9650-3ae999a28881" providerId="ADAL" clId="{ADF98416-6521-436D-8708-B5CDF71D398B}" dt="2025-05-09T01:27:00.685" v="1615" actId="1076"/>
          <ac:spMkLst>
            <pc:docMk/>
            <pc:sldMk cId="4127762798" sldId="256"/>
            <ac:spMk id="16" creationId="{AA1FF1EC-9D7B-55F6-648F-B31369EF0250}"/>
          </ac:spMkLst>
        </pc:spChg>
        <pc:spChg chg="add mod">
          <ac:chgData name="Lafond, Noémie" userId="69808e49-3f50-4fcf-9650-3ae999a28881" providerId="ADAL" clId="{ADF98416-6521-436D-8708-B5CDF71D398B}" dt="2025-05-09T01:27:04.710" v="1616" actId="1076"/>
          <ac:spMkLst>
            <pc:docMk/>
            <pc:sldMk cId="4127762798" sldId="256"/>
            <ac:spMk id="17" creationId="{A78B4D75-C6EA-9EBB-40AC-74093D877693}"/>
          </ac:spMkLst>
        </pc:spChg>
        <pc:spChg chg="mod">
          <ac:chgData name="Lafond, Noémie" userId="69808e49-3f50-4fcf-9650-3ae999a28881" providerId="ADAL" clId="{ADF98416-6521-436D-8708-B5CDF71D398B}" dt="2025-05-09T02:04:42.612" v="3314" actId="20577"/>
          <ac:spMkLst>
            <pc:docMk/>
            <pc:sldMk cId="4127762798" sldId="256"/>
            <ac:spMk id="24" creationId="{8DA5773B-3833-ADF2-566C-D775C9FE7184}"/>
          </ac:spMkLst>
        </pc:spChg>
        <pc:spChg chg="mod">
          <ac:chgData name="Lafond, Noémie" userId="69808e49-3f50-4fcf-9650-3ae999a28881" providerId="ADAL" clId="{ADF98416-6521-436D-8708-B5CDF71D398B}" dt="2025-05-09T01:18:43.613" v="1280" actId="14100"/>
          <ac:spMkLst>
            <pc:docMk/>
            <pc:sldMk cId="4127762798" sldId="256"/>
            <ac:spMk id="25" creationId="{7F861086-24C4-B093-C597-864A33385EB4}"/>
          </ac:spMkLst>
        </pc:spChg>
        <pc:spChg chg="mod">
          <ac:chgData name="Lafond, Noémie" userId="69808e49-3f50-4fcf-9650-3ae999a28881" providerId="ADAL" clId="{ADF98416-6521-436D-8708-B5CDF71D398B}" dt="2025-05-09T00:40:41.109" v="650" actId="1076"/>
          <ac:spMkLst>
            <pc:docMk/>
            <pc:sldMk cId="4127762798" sldId="256"/>
            <ac:spMk id="28" creationId="{4E50396A-2B98-D3E6-58CD-4F68A1E4F7F9}"/>
          </ac:spMkLst>
        </pc:spChg>
        <pc:spChg chg="add mod">
          <ac:chgData name="Lafond, Noémie" userId="69808e49-3f50-4fcf-9650-3ae999a28881" providerId="ADAL" clId="{ADF98416-6521-436D-8708-B5CDF71D398B}" dt="2025-05-09T01:27:39.652" v="1627" actId="1076"/>
          <ac:spMkLst>
            <pc:docMk/>
            <pc:sldMk cId="4127762798" sldId="256"/>
            <ac:spMk id="30" creationId="{13CC2373-20CC-3C53-58E3-455F61B2BFD5}"/>
          </ac:spMkLst>
        </pc:spChg>
        <pc:spChg chg="add del mod">
          <ac:chgData name="Lafond, Noémie" userId="69808e49-3f50-4fcf-9650-3ae999a28881" providerId="ADAL" clId="{ADF98416-6521-436D-8708-B5CDF71D398B}" dt="2025-05-09T01:25:05.593" v="1588" actId="114"/>
          <ac:spMkLst>
            <pc:docMk/>
            <pc:sldMk cId="4127762798" sldId="256"/>
            <ac:spMk id="31" creationId="{1BD64D8C-CA4C-F1E3-1281-E4C0462EE113}"/>
          </ac:spMkLst>
        </pc:spChg>
        <pc:spChg chg="add del mod ord">
          <ac:chgData name="Lafond, Noémie" userId="69808e49-3f50-4fcf-9650-3ae999a28881" providerId="ADAL" clId="{ADF98416-6521-436D-8708-B5CDF71D398B}" dt="2025-05-09T01:23:15.021" v="1553" actId="478"/>
          <ac:spMkLst>
            <pc:docMk/>
            <pc:sldMk cId="4127762798" sldId="256"/>
            <ac:spMk id="33" creationId="{36FCC0B5-1A7D-2134-C3C0-0BF2AFB1DDF7}"/>
          </ac:spMkLst>
        </pc:spChg>
        <pc:spChg chg="add del mod">
          <ac:chgData name="Lafond, Noémie" userId="69808e49-3f50-4fcf-9650-3ae999a28881" providerId="ADAL" clId="{ADF98416-6521-436D-8708-B5CDF71D398B}" dt="2025-05-09T01:24:27.271" v="1579" actId="478"/>
          <ac:spMkLst>
            <pc:docMk/>
            <pc:sldMk cId="4127762798" sldId="256"/>
            <ac:spMk id="34" creationId="{96EE3410-0BEA-C095-033E-4DE92343C58F}"/>
          </ac:spMkLst>
        </pc:spChg>
        <pc:spChg chg="add mod">
          <ac:chgData name="Lafond, Noémie" userId="69808e49-3f50-4fcf-9650-3ae999a28881" providerId="ADAL" clId="{ADF98416-6521-436D-8708-B5CDF71D398B}" dt="2025-05-09T02:06:22.938" v="3434" actId="20577"/>
          <ac:spMkLst>
            <pc:docMk/>
            <pc:sldMk cId="4127762798" sldId="256"/>
            <ac:spMk id="35" creationId="{DC903AA5-A058-3C6C-C9EE-0EC88CEE59B9}"/>
          </ac:spMkLst>
        </pc:spChg>
        <pc:spChg chg="add del mod">
          <ac:chgData name="Lafond, Noémie" userId="69808e49-3f50-4fcf-9650-3ae999a28881" providerId="ADAL" clId="{ADF98416-6521-436D-8708-B5CDF71D398B}" dt="2025-05-09T01:55:58.771" v="3196" actId="478"/>
          <ac:spMkLst>
            <pc:docMk/>
            <pc:sldMk cId="4127762798" sldId="256"/>
            <ac:spMk id="36" creationId="{64185DB7-4E8A-8E27-E343-A012C2A2145B}"/>
          </ac:spMkLst>
        </pc:spChg>
        <pc:spChg chg="add mod">
          <ac:chgData name="Lafond, Noémie" userId="69808e49-3f50-4fcf-9650-3ae999a28881" providerId="ADAL" clId="{ADF98416-6521-436D-8708-B5CDF71D398B}" dt="2025-05-09T01:55:57.304" v="3195" actId="207"/>
          <ac:spMkLst>
            <pc:docMk/>
            <pc:sldMk cId="4127762798" sldId="256"/>
            <ac:spMk id="37" creationId="{0B1BF9AF-1665-F46B-83DC-A5935B22E920}"/>
          </ac:spMkLst>
        </pc:spChg>
        <pc:spChg chg="mod">
          <ac:chgData name="Lafond, Noémie" userId="69808e49-3f50-4fcf-9650-3ae999a28881" providerId="ADAL" clId="{ADF98416-6521-436D-8708-B5CDF71D398B}" dt="2025-05-09T01:15:42.899" v="1240" actId="1038"/>
          <ac:spMkLst>
            <pc:docMk/>
            <pc:sldMk cId="4127762798" sldId="256"/>
            <ac:spMk id="38" creationId="{876434A3-FF7A-1931-51D1-424033303F38}"/>
          </ac:spMkLst>
        </pc:spChg>
        <pc:spChg chg="mod">
          <ac:chgData name="Lafond, Noémie" userId="69808e49-3f50-4fcf-9650-3ae999a28881" providerId="ADAL" clId="{ADF98416-6521-436D-8708-B5CDF71D398B}" dt="2025-05-09T01:58:30.305" v="3228" actId="14100"/>
          <ac:spMkLst>
            <pc:docMk/>
            <pc:sldMk cId="4127762798" sldId="256"/>
            <ac:spMk id="46" creationId="{CBE6A641-2675-53FC-272C-5A1D3A2E93C5}"/>
          </ac:spMkLst>
        </pc:spChg>
        <pc:spChg chg="mod">
          <ac:chgData name="Lafond, Noémie" userId="69808e49-3f50-4fcf-9650-3ae999a28881" providerId="ADAL" clId="{ADF98416-6521-436D-8708-B5CDF71D398B}" dt="2025-05-09T01:58:16.615" v="3226" actId="14100"/>
          <ac:spMkLst>
            <pc:docMk/>
            <pc:sldMk cId="4127762798" sldId="256"/>
            <ac:spMk id="49" creationId="{AF1C9FA6-DD48-352E-056B-3466D208A625}"/>
          </ac:spMkLst>
        </pc:spChg>
        <pc:spChg chg="mod">
          <ac:chgData name="Lafond, Noémie" userId="69808e49-3f50-4fcf-9650-3ae999a28881" providerId="ADAL" clId="{ADF98416-6521-436D-8708-B5CDF71D398B}" dt="2025-05-09T01:15:46.709" v="1241" actId="1035"/>
          <ac:spMkLst>
            <pc:docMk/>
            <pc:sldMk cId="4127762798" sldId="256"/>
            <ac:spMk id="52" creationId="{85DAA543-5ECB-7887-AEE7-D246CE62AC98}"/>
          </ac:spMkLst>
        </pc:spChg>
        <pc:spChg chg="mod">
          <ac:chgData name="Lafond, Noémie" userId="69808e49-3f50-4fcf-9650-3ae999a28881" providerId="ADAL" clId="{ADF98416-6521-436D-8708-B5CDF71D398B}" dt="2025-05-09T01:15:36.813" v="1233" actId="1035"/>
          <ac:spMkLst>
            <pc:docMk/>
            <pc:sldMk cId="4127762798" sldId="256"/>
            <ac:spMk id="53" creationId="{07CE4B3F-43B1-74DF-83FC-399CB8ECB797}"/>
          </ac:spMkLst>
        </pc:spChg>
        <pc:spChg chg="mod">
          <ac:chgData name="Lafond, Noémie" userId="69808e49-3f50-4fcf-9650-3ae999a28881" providerId="ADAL" clId="{ADF98416-6521-436D-8708-B5CDF71D398B}" dt="2025-05-09T02:04:05.174" v="3311" actId="2711"/>
          <ac:spMkLst>
            <pc:docMk/>
            <pc:sldMk cId="4127762798" sldId="256"/>
            <ac:spMk id="56" creationId="{D17CAD67-1922-678D-4FE4-DFEC4D551A06}"/>
          </ac:spMkLst>
        </pc:spChg>
        <pc:spChg chg="mod">
          <ac:chgData name="Lafond, Noémie" userId="69808e49-3f50-4fcf-9650-3ae999a28881" providerId="ADAL" clId="{ADF98416-6521-436D-8708-B5CDF71D398B}" dt="2025-05-09T01:15:34.611" v="1231" actId="1035"/>
          <ac:spMkLst>
            <pc:docMk/>
            <pc:sldMk cId="4127762798" sldId="256"/>
            <ac:spMk id="58" creationId="{7DC87FFD-23AD-99B4-15D8-BEE4D30961D0}"/>
          </ac:spMkLst>
        </pc:spChg>
        <pc:spChg chg="mod">
          <ac:chgData name="Lafond, Noémie" userId="69808e49-3f50-4fcf-9650-3ae999a28881" providerId="ADAL" clId="{ADF98416-6521-436D-8708-B5CDF71D398B}" dt="2025-05-09T01:15:32.633" v="1229" actId="1035"/>
          <ac:spMkLst>
            <pc:docMk/>
            <pc:sldMk cId="4127762798" sldId="256"/>
            <ac:spMk id="59" creationId="{5D6CF62E-36FE-F10E-A639-E4CDB63DBC5E}"/>
          </ac:spMkLst>
        </pc:spChg>
        <pc:spChg chg="mod">
          <ac:chgData name="Lafond, Noémie" userId="69808e49-3f50-4fcf-9650-3ae999a28881" providerId="ADAL" clId="{ADF98416-6521-436D-8708-B5CDF71D398B}" dt="2025-05-09T01:15:29.387" v="1226" actId="1035"/>
          <ac:spMkLst>
            <pc:docMk/>
            <pc:sldMk cId="4127762798" sldId="256"/>
            <ac:spMk id="64" creationId="{1EB6B6D0-6831-C01B-34BE-B9E33477A7C3}"/>
          </ac:spMkLst>
        </pc:spChg>
        <pc:spChg chg="mod">
          <ac:chgData name="Lafond, Noémie" userId="69808e49-3f50-4fcf-9650-3ae999a28881" providerId="ADAL" clId="{ADF98416-6521-436D-8708-B5CDF71D398B}" dt="2025-05-09T01:15:24.747" v="1222" actId="1035"/>
          <ac:spMkLst>
            <pc:docMk/>
            <pc:sldMk cId="4127762798" sldId="256"/>
            <ac:spMk id="65" creationId="{71191A24-5534-81CC-3E88-99338B181072}"/>
          </ac:spMkLst>
        </pc:spChg>
        <pc:spChg chg="add del mod">
          <ac:chgData name="Lafond, Noémie" userId="69808e49-3f50-4fcf-9650-3ae999a28881" providerId="ADAL" clId="{ADF98416-6521-436D-8708-B5CDF71D398B}" dt="2025-05-09T01:43:56.701" v="2963" actId="478"/>
          <ac:spMkLst>
            <pc:docMk/>
            <pc:sldMk cId="4127762798" sldId="256"/>
            <ac:spMk id="76" creationId="{B7B46897-C590-CB8B-76AA-627F9A2B435A}"/>
          </ac:spMkLst>
        </pc:spChg>
        <pc:spChg chg="mod">
          <ac:chgData name="Lafond, Noémie" userId="69808e49-3f50-4fcf-9650-3ae999a28881" providerId="ADAL" clId="{ADF98416-6521-436D-8708-B5CDF71D398B}" dt="2025-05-09T02:03:25.883" v="3309" actId="20577"/>
          <ac:spMkLst>
            <pc:docMk/>
            <pc:sldMk cId="4127762798" sldId="256"/>
            <ac:spMk id="77" creationId="{98A36D70-236F-029C-B275-F0B0F2B15399}"/>
          </ac:spMkLst>
        </pc:spChg>
        <pc:spChg chg="add del mod">
          <ac:chgData name="Lafond, Noémie" userId="69808e49-3f50-4fcf-9650-3ae999a28881" providerId="ADAL" clId="{ADF98416-6521-436D-8708-B5CDF71D398B}" dt="2025-05-09T01:41:30.740" v="2691" actId="478"/>
          <ac:spMkLst>
            <pc:docMk/>
            <pc:sldMk cId="4127762798" sldId="256"/>
            <ac:spMk id="78" creationId="{86DE1400-C1DE-034E-89C7-2D80EA93F015}"/>
          </ac:spMkLst>
        </pc:spChg>
        <pc:spChg chg="add mod">
          <ac:chgData name="Lafond, Noémie" userId="69808e49-3f50-4fcf-9650-3ae999a28881" providerId="ADAL" clId="{ADF98416-6521-436D-8708-B5CDF71D398B}" dt="2025-05-09T01:56:47.453" v="3204" actId="1076"/>
          <ac:spMkLst>
            <pc:docMk/>
            <pc:sldMk cId="4127762798" sldId="256"/>
            <ac:spMk id="79" creationId="{082F5A5A-A568-DE32-C968-DE4B55572228}"/>
          </ac:spMkLst>
        </pc:spChg>
        <pc:spChg chg="add mod">
          <ac:chgData name="Lafond, Noémie" userId="69808e49-3f50-4fcf-9650-3ae999a28881" providerId="ADAL" clId="{ADF98416-6521-436D-8708-B5CDF71D398B}" dt="2025-05-09T01:55:50.663" v="3194" actId="207"/>
          <ac:spMkLst>
            <pc:docMk/>
            <pc:sldMk cId="4127762798" sldId="256"/>
            <ac:spMk id="80" creationId="{7DA5C9EC-E1BC-21B5-D46A-69C5C15B3B23}"/>
          </ac:spMkLst>
        </pc:spChg>
        <pc:spChg chg="mod">
          <ac:chgData name="Lafond, Noémie" userId="69808e49-3f50-4fcf-9650-3ae999a28881" providerId="ADAL" clId="{ADF98416-6521-436D-8708-B5CDF71D398B}" dt="2025-05-09T01:58:01.307" v="3221" actId="1076"/>
          <ac:spMkLst>
            <pc:docMk/>
            <pc:sldMk cId="4127762798" sldId="256"/>
            <ac:spMk id="81" creationId="{02BBB1D4-B76D-B016-8D5A-4013F86E3B1D}"/>
          </ac:spMkLst>
        </pc:spChg>
        <pc:spChg chg="mod">
          <ac:chgData name="Lafond, Noémie" userId="69808e49-3f50-4fcf-9650-3ae999a28881" providerId="ADAL" clId="{ADF98416-6521-436D-8708-B5CDF71D398B}" dt="2025-05-09T01:58:01.307" v="3221" actId="1076"/>
          <ac:spMkLst>
            <pc:docMk/>
            <pc:sldMk cId="4127762798" sldId="256"/>
            <ac:spMk id="86" creationId="{FD503547-2505-BE79-DF1D-D75F69BAD306}"/>
          </ac:spMkLst>
        </pc:spChg>
        <pc:spChg chg="add del mod ord">
          <ac:chgData name="Lafond, Noémie" userId="69808e49-3f50-4fcf-9650-3ae999a28881" providerId="ADAL" clId="{ADF98416-6521-436D-8708-B5CDF71D398B}" dt="2025-05-09T01:56:59.724" v="3208" actId="478"/>
          <ac:spMkLst>
            <pc:docMk/>
            <pc:sldMk cId="4127762798" sldId="256"/>
            <ac:spMk id="87" creationId="{D6658433-753A-B5D1-2CF2-889C9056B522}"/>
          </ac:spMkLst>
        </pc:spChg>
        <pc:spChg chg="add del mod ord">
          <ac:chgData name="Lafond, Noémie" userId="69808e49-3f50-4fcf-9650-3ae999a28881" providerId="ADAL" clId="{ADF98416-6521-436D-8708-B5CDF71D398B}" dt="2025-05-09T01:59:16.555" v="3234" actId="478"/>
          <ac:spMkLst>
            <pc:docMk/>
            <pc:sldMk cId="4127762798" sldId="256"/>
            <ac:spMk id="88" creationId="{9663FAAD-3DBF-0B80-C6D6-DE93B9490A8D}"/>
          </ac:spMkLst>
        </pc:spChg>
        <pc:spChg chg="add mod ord">
          <ac:chgData name="Lafond, Noémie" userId="69808e49-3f50-4fcf-9650-3ae999a28881" providerId="ADAL" clId="{ADF98416-6521-436D-8708-B5CDF71D398B}" dt="2025-05-09T01:59:39.745" v="3246" actId="1036"/>
          <ac:spMkLst>
            <pc:docMk/>
            <pc:sldMk cId="4127762798" sldId="256"/>
            <ac:spMk id="89" creationId="{FA12D31A-D75C-64C0-E176-AF151F2931B4}"/>
          </ac:spMkLst>
        </pc:spChg>
        <pc:spChg chg="del mod">
          <ac:chgData name="Lafond, Noémie" userId="69808e49-3f50-4fcf-9650-3ae999a28881" providerId="ADAL" clId="{ADF98416-6521-436D-8708-B5CDF71D398B}" dt="2025-05-09T00:40:20.606" v="647" actId="478"/>
          <ac:spMkLst>
            <pc:docMk/>
            <pc:sldMk cId="4127762798" sldId="256"/>
            <ac:spMk id="96" creationId="{6CB06E3B-07B9-4D07-FBC6-84CC9B043B72}"/>
          </ac:spMkLst>
        </pc:spChg>
        <pc:spChg chg="del mod">
          <ac:chgData name="Lafond, Noémie" userId="69808e49-3f50-4fcf-9650-3ae999a28881" providerId="ADAL" clId="{ADF98416-6521-436D-8708-B5CDF71D398B}" dt="2025-05-09T00:38:05.120" v="619" actId="478"/>
          <ac:spMkLst>
            <pc:docMk/>
            <pc:sldMk cId="4127762798" sldId="256"/>
            <ac:spMk id="99" creationId="{5EE490A4-5881-2BBC-0074-710F6DA7D167}"/>
          </ac:spMkLst>
        </pc:spChg>
        <pc:spChg chg="mod">
          <ac:chgData name="Lafond, Noémie" userId="69808e49-3f50-4fcf-9650-3ae999a28881" providerId="ADAL" clId="{ADF98416-6521-436D-8708-B5CDF71D398B}" dt="2025-05-09T01:28:18.564" v="1628" actId="1035"/>
          <ac:spMkLst>
            <pc:docMk/>
            <pc:sldMk cId="4127762798" sldId="256"/>
            <ac:spMk id="101" creationId="{A169C92B-F49F-D567-4620-4B3325D80886}"/>
          </ac:spMkLst>
        </pc:spChg>
        <pc:spChg chg="mod">
          <ac:chgData name="Lafond, Noémie" userId="69808e49-3f50-4fcf-9650-3ae999a28881" providerId="ADAL" clId="{ADF98416-6521-436D-8708-B5CDF71D398B}" dt="2025-05-09T01:15:40.672" v="1237" actId="1037"/>
          <ac:spMkLst>
            <pc:docMk/>
            <pc:sldMk cId="4127762798" sldId="256"/>
            <ac:spMk id="124" creationId="{996CA1A2-9208-70DE-52BD-38992BA855B8}"/>
          </ac:spMkLst>
        </pc:spChg>
        <pc:spChg chg="mod">
          <ac:chgData name="Lafond, Noémie" userId="69808e49-3f50-4fcf-9650-3ae999a28881" providerId="ADAL" clId="{ADF98416-6521-436D-8708-B5CDF71D398B}" dt="2025-05-09T01:58:01.307" v="3221" actId="1076"/>
          <ac:spMkLst>
            <pc:docMk/>
            <pc:sldMk cId="4127762798" sldId="256"/>
            <ac:spMk id="126" creationId="{52C42978-BBCB-A3FC-DFA4-4C6628141B02}"/>
          </ac:spMkLst>
        </pc:spChg>
        <pc:spChg chg="mod">
          <ac:chgData name="Lafond, Noémie" userId="69808e49-3f50-4fcf-9650-3ae999a28881" providerId="ADAL" clId="{ADF98416-6521-436D-8708-B5CDF71D398B}" dt="2025-05-09T01:26:36.950" v="1608" actId="14100"/>
          <ac:spMkLst>
            <pc:docMk/>
            <pc:sldMk cId="4127762798" sldId="256"/>
            <ac:spMk id="146" creationId="{B93229AB-431A-40D9-6FA4-6CEDD29DC281}"/>
          </ac:spMkLst>
        </pc:spChg>
        <pc:graphicFrameChg chg="add mod">
          <ac:chgData name="Lafond, Noémie" userId="69808e49-3f50-4fcf-9650-3ae999a28881" providerId="ADAL" clId="{ADF98416-6521-436D-8708-B5CDF71D398B}" dt="2025-05-09T00:54:51.357" v="937"/>
          <ac:graphicFrameMkLst>
            <pc:docMk/>
            <pc:sldMk cId="4127762798" sldId="256"/>
            <ac:graphicFrameMk id="18" creationId="{1705A387-C38E-D9BF-DDDF-A18188B6DDC3}"/>
          </ac:graphicFrameMkLst>
        </pc:graphicFrameChg>
        <pc:graphicFrameChg chg="add del mod">
          <ac:chgData name="Lafond, Noémie" userId="69808e49-3f50-4fcf-9650-3ae999a28881" providerId="ADAL" clId="{ADF98416-6521-436D-8708-B5CDF71D398B}" dt="2025-05-09T00:55:15.669" v="941" actId="478"/>
          <ac:graphicFrameMkLst>
            <pc:docMk/>
            <pc:sldMk cId="4127762798" sldId="256"/>
            <ac:graphicFrameMk id="19" creationId="{B94EC348-7E83-89F9-E1F2-18F0327DDB3B}"/>
          </ac:graphicFrameMkLst>
        </pc:graphicFrameChg>
        <pc:graphicFrameChg chg="mod">
          <ac:chgData name="Lafond, Noémie" userId="69808e49-3f50-4fcf-9650-3ae999a28881" providerId="ADAL" clId="{ADF98416-6521-436D-8708-B5CDF71D398B}" dt="2025-05-09T01:25:20.600" v="1593" actId="1036"/>
          <ac:graphicFrameMkLst>
            <pc:docMk/>
            <pc:sldMk cId="4127762798" sldId="256"/>
            <ac:graphicFrameMk id="66" creationId="{A9F8FB04-186F-7E9B-87A6-003123D01E62}"/>
          </ac:graphicFrameMkLst>
        </pc:graphicFrameChg>
        <pc:graphicFrameChg chg="del">
          <ac:chgData name="Lafond, Noémie" userId="69808e49-3f50-4fcf-9650-3ae999a28881" providerId="ADAL" clId="{ADF98416-6521-436D-8708-B5CDF71D398B}" dt="2025-05-09T00:21:46.091" v="20" actId="478"/>
          <ac:graphicFrameMkLst>
            <pc:docMk/>
            <pc:sldMk cId="4127762798" sldId="256"/>
            <ac:graphicFrameMk id="105" creationId="{50B378A6-AEDB-2836-93B0-CEF0CCD58FC1}"/>
          </ac:graphicFrameMkLst>
        </pc:graphicFrameChg>
        <pc:graphicFrameChg chg="mod modGraphic">
          <ac:chgData name="Lafond, Noémie" userId="69808e49-3f50-4fcf-9650-3ae999a28881" providerId="ADAL" clId="{ADF98416-6521-436D-8708-B5CDF71D398B}" dt="2025-05-09T01:26:31.235" v="1604" actId="14734"/>
          <ac:graphicFrameMkLst>
            <pc:docMk/>
            <pc:sldMk cId="4127762798" sldId="256"/>
            <ac:graphicFrameMk id="106" creationId="{3BEB62DD-3318-5938-96EC-CAEF7AD2ABD0}"/>
          </ac:graphicFrameMkLst>
        </pc:graphicFrameChg>
        <pc:picChg chg="add del mod">
          <ac:chgData name="Lafond, Noémie" userId="69808e49-3f50-4fcf-9650-3ae999a28881" providerId="ADAL" clId="{ADF98416-6521-436D-8708-B5CDF71D398B}" dt="2025-05-09T01:40:29.946" v="2675" actId="478"/>
          <ac:picMkLst>
            <pc:docMk/>
            <pc:sldMk cId="4127762798" sldId="256"/>
            <ac:picMk id="50" creationId="{D3DC593C-6755-4207-153C-3C639CAB2BC5}"/>
          </ac:picMkLst>
        </pc:picChg>
        <pc:picChg chg="add del mod modCrop">
          <ac:chgData name="Lafond, Noémie" userId="69808e49-3f50-4fcf-9650-3ae999a28881" providerId="ADAL" clId="{ADF98416-6521-436D-8708-B5CDF71D398B}" dt="2025-05-09T01:51:16.046" v="3051" actId="478"/>
          <ac:picMkLst>
            <pc:docMk/>
            <pc:sldMk cId="4127762798" sldId="256"/>
            <ac:picMk id="82" creationId="{4A9817CD-004E-EF67-D2DF-A26FB06A1BC5}"/>
          </ac:picMkLst>
        </pc:picChg>
        <pc:picChg chg="add del mod modCrop">
          <ac:chgData name="Lafond, Noémie" userId="69808e49-3f50-4fcf-9650-3ae999a28881" providerId="ADAL" clId="{ADF98416-6521-436D-8708-B5CDF71D398B}" dt="2025-05-09T01:54:00.625" v="3077" actId="478"/>
          <ac:picMkLst>
            <pc:docMk/>
            <pc:sldMk cId="4127762798" sldId="256"/>
            <ac:picMk id="83" creationId="{ACA7D515-1737-DA8A-07EA-9F42C2A4C18E}"/>
          </ac:picMkLst>
        </pc:picChg>
        <pc:picChg chg="add mod">
          <ac:chgData name="Lafond, Noémie" userId="69808e49-3f50-4fcf-9650-3ae999a28881" providerId="ADAL" clId="{ADF98416-6521-436D-8708-B5CDF71D398B}" dt="2025-05-09T01:56:06.161" v="3197" actId="207"/>
          <ac:picMkLst>
            <pc:docMk/>
            <pc:sldMk cId="4127762798" sldId="256"/>
            <ac:picMk id="85" creationId="{B6FADB49-9770-2998-80A0-196CDEF9187E}"/>
          </ac:picMkLst>
        </pc:picChg>
        <pc:cxnChg chg="add mod">
          <ac:chgData name="Lafond, Noémie" userId="69808e49-3f50-4fcf-9650-3ae999a28881" providerId="ADAL" clId="{ADF98416-6521-436D-8708-B5CDF71D398B}" dt="2025-05-09T01:58:09.530" v="3225" actId="1036"/>
          <ac:cxnSpMkLst>
            <pc:docMk/>
            <pc:sldMk cId="4127762798" sldId="256"/>
            <ac:cxnSpMk id="4" creationId="{CADD136A-9E4A-E998-1D19-2BACB4DC9E39}"/>
          </ac:cxnSpMkLst>
        </pc:cxnChg>
        <pc:cxnChg chg="add del mod">
          <ac:chgData name="Lafond, Noémie" userId="69808e49-3f50-4fcf-9650-3ae999a28881" providerId="ADAL" clId="{ADF98416-6521-436D-8708-B5CDF71D398B}" dt="2025-05-09T00:59:06.610" v="1099" actId="478"/>
          <ac:cxnSpMkLst>
            <pc:docMk/>
            <pc:sldMk cId="4127762798" sldId="256"/>
            <ac:cxnSpMk id="23" creationId="{7A797F1B-91AE-63D9-2C84-874AD1C9B6B0}"/>
          </ac:cxnSpMkLst>
        </pc:cxnChg>
      </pc:sldChg>
      <pc:sldChg chg="del">
        <pc:chgData name="Lafond, Noémie" userId="69808e49-3f50-4fcf-9650-3ae999a28881" providerId="ADAL" clId="{ADF98416-6521-436D-8708-B5CDF71D398B}" dt="2025-05-09T01:58:37.710" v="3229" actId="2696"/>
        <pc:sldMkLst>
          <pc:docMk/>
          <pc:sldMk cId="2189635173" sldId="257"/>
        </pc:sldMk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343212340743747"/>
          <c:y val="7.0968930411332704E-2"/>
          <c:w val="0.83100082485019067"/>
          <c:h val="0.80230076013635732"/>
        </c:manualLayout>
      </c:layout>
      <c:barChart>
        <c:barDir val="col"/>
        <c:grouping val="clustered"/>
        <c:varyColors val="0"/>
        <c:ser>
          <c:idx val="0"/>
          <c:order val="0"/>
          <c:tx>
            <c:strRef>
              <c:f>Feuil1!$B$1</c:f>
              <c:strCache>
                <c:ptCount val="1"/>
                <c:pt idx="0">
                  <c:v>Série 1</c:v>
                </c:pt>
              </c:strCache>
            </c:strRef>
          </c:tx>
          <c:spPr>
            <a:solidFill>
              <a:srgbClr val="8BAFAF"/>
            </a:solidFill>
            <a:ln>
              <a:noFill/>
            </a:ln>
            <a:effectLst/>
          </c:spPr>
          <c:invertIfNegative val="0"/>
          <c:dPt>
            <c:idx val="0"/>
            <c:invertIfNegative val="0"/>
            <c:bubble3D val="0"/>
            <c:spPr>
              <a:solidFill>
                <a:srgbClr val="8BAFAF"/>
              </a:solidFill>
              <a:ln>
                <a:noFill/>
              </a:ln>
              <a:effectLst/>
            </c:spPr>
            <c:extLst>
              <c:ext xmlns:c16="http://schemas.microsoft.com/office/drawing/2014/chart" uri="{C3380CC4-5D6E-409C-BE32-E72D297353CC}">
                <c16:uniqueId val="{00000001-F574-46F2-B39C-7512E25B4311}"/>
              </c:ext>
            </c:extLst>
          </c:dPt>
          <c:dPt>
            <c:idx val="1"/>
            <c:invertIfNegative val="0"/>
            <c:bubble3D val="0"/>
            <c:spPr>
              <a:solidFill>
                <a:srgbClr val="8BAFAF"/>
              </a:solidFill>
              <a:ln>
                <a:noFill/>
              </a:ln>
              <a:effectLst/>
            </c:spPr>
            <c:extLst>
              <c:ext xmlns:c16="http://schemas.microsoft.com/office/drawing/2014/chart" uri="{C3380CC4-5D6E-409C-BE32-E72D297353CC}">
                <c16:uniqueId val="{00000003-F574-46F2-B39C-7512E25B4311}"/>
              </c:ext>
            </c:extLst>
          </c:dPt>
          <c:dPt>
            <c:idx val="2"/>
            <c:invertIfNegative val="0"/>
            <c:bubble3D val="0"/>
            <c:spPr>
              <a:solidFill>
                <a:srgbClr val="8BAFAF"/>
              </a:solidFill>
              <a:ln>
                <a:noFill/>
              </a:ln>
              <a:effectLst/>
            </c:spPr>
            <c:extLst>
              <c:ext xmlns:c16="http://schemas.microsoft.com/office/drawing/2014/chart" uri="{C3380CC4-5D6E-409C-BE32-E72D297353CC}">
                <c16:uniqueId val="{00000005-F574-46F2-B39C-7512E25B4311}"/>
              </c:ext>
            </c:extLst>
          </c:dPt>
          <c:dPt>
            <c:idx val="3"/>
            <c:invertIfNegative val="0"/>
            <c:bubble3D val="0"/>
            <c:spPr>
              <a:solidFill>
                <a:srgbClr val="8BAFAF"/>
              </a:solidFill>
              <a:ln>
                <a:noFill/>
              </a:ln>
              <a:effectLst/>
            </c:spPr>
            <c:extLst>
              <c:ext xmlns:c16="http://schemas.microsoft.com/office/drawing/2014/chart" uri="{C3380CC4-5D6E-409C-BE32-E72D297353CC}">
                <c16:uniqueId val="{00000007-F574-46F2-B39C-7512E25B4311}"/>
              </c:ext>
            </c:extLst>
          </c:dPt>
          <c:dPt>
            <c:idx val="4"/>
            <c:invertIfNegative val="0"/>
            <c:bubble3D val="0"/>
            <c:spPr>
              <a:solidFill>
                <a:srgbClr val="D4E4E4"/>
              </a:solidFill>
              <a:ln>
                <a:solidFill>
                  <a:srgbClr val="D4E4E4"/>
                </a:solidFill>
              </a:ln>
              <a:effectLst/>
            </c:spPr>
            <c:extLst>
              <c:ext xmlns:c16="http://schemas.microsoft.com/office/drawing/2014/chart" uri="{C3380CC4-5D6E-409C-BE32-E72D297353CC}">
                <c16:uniqueId val="{00000009-F574-46F2-B39C-7512E25B4311}"/>
              </c:ext>
            </c:extLst>
          </c:dPt>
          <c:dPt>
            <c:idx val="5"/>
            <c:invertIfNegative val="0"/>
            <c:bubble3D val="0"/>
            <c:spPr>
              <a:solidFill>
                <a:srgbClr val="8BAFAF"/>
              </a:solidFill>
              <a:ln>
                <a:noFill/>
              </a:ln>
              <a:effectLst/>
            </c:spPr>
            <c:extLst>
              <c:ext xmlns:c16="http://schemas.microsoft.com/office/drawing/2014/chart" uri="{C3380CC4-5D6E-409C-BE32-E72D297353CC}">
                <c16:uniqueId val="{0000000B-F574-46F2-B39C-7512E25B4311}"/>
              </c:ext>
            </c:extLst>
          </c:dPt>
          <c:dPt>
            <c:idx val="6"/>
            <c:invertIfNegative val="0"/>
            <c:bubble3D val="0"/>
            <c:spPr>
              <a:solidFill>
                <a:srgbClr val="DCEAEC">
                  <a:alpha val="72157"/>
                </a:srgbClr>
              </a:solidFill>
              <a:ln>
                <a:solidFill>
                  <a:srgbClr val="DCEAEC">
                    <a:alpha val="32157"/>
                  </a:srgbClr>
                </a:solidFill>
              </a:ln>
              <a:effectLst/>
            </c:spPr>
            <c:extLst>
              <c:ext xmlns:c16="http://schemas.microsoft.com/office/drawing/2014/chart" uri="{C3380CC4-5D6E-409C-BE32-E72D297353CC}">
                <c16:uniqueId val="{0000000D-F574-46F2-B39C-7512E25B4311}"/>
              </c:ext>
            </c:extLst>
          </c:dPt>
          <c:dLbls>
            <c:dLbl>
              <c:idx val="0"/>
              <c:tx>
                <c:rich>
                  <a:bodyPr/>
                  <a:lstStyle/>
                  <a:p>
                    <a:fld id="{05DD4E8D-1D6E-4FA5-9A26-FFC91AA62884}" type="VALUE">
                      <a:rPr lang="en-US" smtClean="0"/>
                      <a:pPr/>
                      <a:t>[VALEUR]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574-46F2-B39C-7512E25B4311}"/>
                </c:ext>
              </c:extLst>
            </c:dLbl>
            <c:dLbl>
              <c:idx val="1"/>
              <c:tx>
                <c:rich>
                  <a:bodyPr/>
                  <a:lstStyle/>
                  <a:p>
                    <a:fld id="{18564189-B57C-4319-A9E8-8CC078DE28E9}" type="VALUE">
                      <a:rPr lang="en-US" smtClean="0"/>
                      <a:pPr/>
                      <a:t>[VALEUR]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574-46F2-B39C-7512E25B4311}"/>
                </c:ext>
              </c:extLst>
            </c:dLbl>
            <c:dLbl>
              <c:idx val="2"/>
              <c:tx>
                <c:rich>
                  <a:bodyPr/>
                  <a:lstStyle/>
                  <a:p>
                    <a:fld id="{F591187B-2FFF-4571-9056-9D45AF95C090}" type="VALUE">
                      <a:rPr lang="en-US" smtClean="0"/>
                      <a:pPr/>
                      <a:t>[VALEUR]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5-F574-46F2-B39C-7512E25B4311}"/>
                </c:ext>
              </c:extLst>
            </c:dLbl>
            <c:dLbl>
              <c:idx val="3"/>
              <c:tx>
                <c:rich>
                  <a:bodyPr/>
                  <a:lstStyle/>
                  <a:p>
                    <a:fld id="{D3B77F20-C164-4FCF-85BF-358CF7E01CD2}" type="VALUE">
                      <a:rPr lang="en-US" smtClean="0"/>
                      <a:pPr/>
                      <a:t>[VALEUR]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F574-46F2-B39C-7512E25B4311}"/>
                </c:ext>
              </c:extLst>
            </c:dLbl>
            <c:dLbl>
              <c:idx val="4"/>
              <c:tx>
                <c:rich>
                  <a:bodyPr/>
                  <a:lstStyle/>
                  <a:p>
                    <a:fld id="{346F9316-5FD6-4D55-A4EF-C0A140F897A6}" type="VALUE">
                      <a:rPr lang="en-US" smtClean="0"/>
                      <a:pPr/>
                      <a:t>[VALEUR]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F574-46F2-B39C-7512E25B4311}"/>
                </c:ext>
              </c:extLst>
            </c:dLbl>
            <c:dLbl>
              <c:idx val="5"/>
              <c:tx>
                <c:rich>
                  <a:bodyPr/>
                  <a:lstStyle/>
                  <a:p>
                    <a:fld id="{5F69CB41-6DAF-4796-8F6E-0EAD753C17BE}" type="VALUE">
                      <a:rPr lang="en-US" smtClean="0"/>
                      <a:pPr/>
                      <a:t>[VALEUR]</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F574-46F2-B39C-7512E25B4311}"/>
                </c:ext>
              </c:extLst>
            </c:dLbl>
            <c:spPr>
              <a:noFill/>
              <a:ln>
                <a:noFill/>
              </a:ln>
              <a:effectLst/>
            </c:spPr>
            <c:txPr>
              <a:bodyPr rot="0" spcFirstLastPara="1" vertOverflow="ellipsis" vert="horz" wrap="square" lIns="38100" tIns="19050" rIns="38100" bIns="19050" anchor="ctr" anchorCtr="1">
                <a:spAutoFit/>
              </a:bodyPr>
              <a:lstStyle/>
              <a:p>
                <a:pPr>
                  <a:defRPr sz="3000" b="1" i="0" u="none" strike="noStrike" kern="1200" baseline="0">
                    <a:solidFill>
                      <a:schemeClr val="tx1">
                        <a:lumMod val="75000"/>
                        <a:lumOff val="25000"/>
                      </a:schemeClr>
                    </a:solidFill>
                    <a:latin typeface="Dreaming Outloud Pro" panose="03050502040302030504" pitchFamily="66" charset="0"/>
                    <a:ea typeface="+mn-ea"/>
                    <a:cs typeface="Dreaming Outloud Pro" panose="03050502040302030504" pitchFamily="66" charset="0"/>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Feuil1!$A$2:$A$8</c:f>
              <c:strCache>
                <c:ptCount val="7"/>
                <c:pt idx="0">
                  <c:v>Activités quotidiennes</c:v>
                </c:pt>
                <c:pt idx="1">
                  <c:v>Activités et relations professionnelles</c:v>
                </c:pt>
                <c:pt idx="2">
                  <c:v>Activités et relations sociales</c:v>
                </c:pt>
                <c:pt idx="3">
                  <c:v>Activités et relations familiales et de couple</c:v>
                </c:pt>
                <c:pt idx="4">
                  <c:v>Activités et relations sociales avec fratrie TSA</c:v>
                </c:pt>
                <c:pt idx="5">
                  <c:v>Bien-être psychologique</c:v>
                </c:pt>
                <c:pt idx="6">
                  <c:v>Épanouissement personnel </c:v>
                </c:pt>
              </c:strCache>
            </c:strRef>
          </c:cat>
          <c:val>
            <c:numRef>
              <c:f>Feuil1!$B$2:$B$8</c:f>
              <c:numCache>
                <c:formatCode>General</c:formatCode>
                <c:ptCount val="7"/>
                <c:pt idx="0">
                  <c:v>0.7</c:v>
                </c:pt>
                <c:pt idx="1">
                  <c:v>0.76</c:v>
                </c:pt>
                <c:pt idx="2">
                  <c:v>0.78</c:v>
                </c:pt>
                <c:pt idx="3">
                  <c:v>0.76</c:v>
                </c:pt>
                <c:pt idx="4">
                  <c:v>0.5</c:v>
                </c:pt>
                <c:pt idx="5">
                  <c:v>0.87</c:v>
                </c:pt>
                <c:pt idx="6">
                  <c:v>0.11</c:v>
                </c:pt>
              </c:numCache>
            </c:numRef>
          </c:val>
          <c:extLst>
            <c:ext xmlns:c16="http://schemas.microsoft.com/office/drawing/2014/chart" uri="{C3380CC4-5D6E-409C-BE32-E72D297353CC}">
              <c16:uniqueId val="{0000000E-F574-46F2-B39C-7512E25B4311}"/>
            </c:ext>
          </c:extLst>
        </c:ser>
        <c:dLbls>
          <c:showLegendKey val="0"/>
          <c:showVal val="0"/>
          <c:showCatName val="0"/>
          <c:showSerName val="0"/>
          <c:showPercent val="0"/>
          <c:showBubbleSize val="0"/>
        </c:dLbls>
        <c:gapWidth val="109"/>
        <c:overlap val="100"/>
        <c:axId val="1942151055"/>
        <c:axId val="1942147695"/>
      </c:barChart>
      <c:catAx>
        <c:axId val="1942151055"/>
        <c:scaling>
          <c:orientation val="minMax"/>
        </c:scaling>
        <c:delete val="1"/>
        <c:axPos val="b"/>
        <c:numFmt formatCode="General" sourceLinked="1"/>
        <c:majorTickMark val="none"/>
        <c:minorTickMark val="none"/>
        <c:tickLblPos val="nextTo"/>
        <c:crossAx val="1942147695"/>
        <c:crosses val="autoZero"/>
        <c:auto val="1"/>
        <c:lblAlgn val="ctr"/>
        <c:lblOffset val="100"/>
        <c:noMultiLvlLbl val="0"/>
      </c:catAx>
      <c:valAx>
        <c:axId val="1942147695"/>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1" i="0" u="none" strike="noStrike" kern="1200" baseline="0">
                <a:solidFill>
                  <a:schemeClr val="tx1">
                    <a:lumMod val="65000"/>
                    <a:lumOff val="35000"/>
                  </a:schemeClr>
                </a:solidFill>
                <a:latin typeface="Dreaming Outloud Pro" panose="03050502040302030504" pitchFamily="66" charset="0"/>
                <a:ea typeface="+mn-ea"/>
                <a:cs typeface="Dreaming Outloud Pro" panose="03050502040302030504" pitchFamily="66" charset="0"/>
              </a:defRPr>
            </a:pPr>
            <a:endParaRPr lang="fr-FR"/>
          </a:p>
        </c:txPr>
        <c:crossAx val="1942151055"/>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b="0"/>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429949" y="7070111"/>
            <a:ext cx="27539395" cy="15040221"/>
          </a:xfrm>
        </p:spPr>
        <p:txBody>
          <a:bodyPr anchor="b"/>
          <a:lstStyle>
            <a:lvl1pPr algn="ctr">
              <a:defRPr sz="21259"/>
            </a:lvl1pPr>
          </a:lstStyle>
          <a:p>
            <a:r>
              <a:rPr lang="fr-FR"/>
              <a:t>Modifiez le style du titre</a:t>
            </a:r>
            <a:endParaRPr lang="en-US" dirty="0"/>
          </a:p>
        </p:txBody>
      </p:sp>
      <p:sp>
        <p:nvSpPr>
          <p:cNvPr id="3" name="Subtitle 2"/>
          <p:cNvSpPr>
            <a:spLocks noGrp="1"/>
          </p:cNvSpPr>
          <p:nvPr>
            <p:ph type="subTitle" idx="1"/>
          </p:nvPr>
        </p:nvSpPr>
        <p:spPr>
          <a:xfrm>
            <a:off x="4049913" y="22690338"/>
            <a:ext cx="24299467" cy="10430151"/>
          </a:xfrm>
        </p:spPr>
        <p:txBody>
          <a:bodyPr/>
          <a:lstStyle>
            <a:lvl1pPr marL="0" indent="0" algn="ctr">
              <a:buNone/>
              <a:defRPr sz="8506"/>
            </a:lvl1pPr>
            <a:lvl2pPr marL="1619896" indent="0" algn="ctr">
              <a:buNone/>
              <a:defRPr sz="7088"/>
            </a:lvl2pPr>
            <a:lvl3pPr marL="3239793" indent="0" algn="ctr">
              <a:buNone/>
              <a:defRPr sz="6377"/>
            </a:lvl3pPr>
            <a:lvl4pPr marL="4859689" indent="0" algn="ctr">
              <a:buNone/>
              <a:defRPr sz="5670"/>
            </a:lvl4pPr>
            <a:lvl5pPr marL="6479586" indent="0" algn="ctr">
              <a:buNone/>
              <a:defRPr sz="5670"/>
            </a:lvl5pPr>
            <a:lvl6pPr marL="8099487" indent="0" algn="ctr">
              <a:buNone/>
              <a:defRPr sz="5670"/>
            </a:lvl6pPr>
            <a:lvl7pPr marL="9719383" indent="0" algn="ctr">
              <a:buNone/>
              <a:defRPr sz="5670"/>
            </a:lvl7pPr>
            <a:lvl8pPr marL="11339280" indent="0" algn="ctr">
              <a:buNone/>
              <a:defRPr sz="5670"/>
            </a:lvl8pPr>
            <a:lvl9pPr marL="12959176" indent="0" algn="ctr">
              <a:buNone/>
              <a:defRPr sz="567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5F4997B-ADD0-4031-9192-F1061D900569}" type="datetimeFigureOut">
              <a:rPr lang="fr-CA" smtClean="0"/>
              <a:t>2025-05-08</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3D399BEE-E5D5-4BCA-B568-081AFF9B2C89}" type="slidenum">
              <a:rPr lang="fr-CA" smtClean="0"/>
              <a:t>‹N°›</a:t>
            </a:fld>
            <a:endParaRPr lang="fr-CA"/>
          </a:p>
        </p:txBody>
      </p:sp>
    </p:spTree>
    <p:extLst>
      <p:ext uri="{BB962C8B-B14F-4D97-AF65-F5344CB8AC3E}">
        <p14:creationId xmlns:p14="http://schemas.microsoft.com/office/powerpoint/2010/main" val="6700808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5F4997B-ADD0-4031-9192-F1061D900569}" type="datetimeFigureOut">
              <a:rPr lang="fr-CA" smtClean="0"/>
              <a:t>2025-05-08</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3D399BEE-E5D5-4BCA-B568-081AFF9B2C89}" type="slidenum">
              <a:rPr lang="fr-CA" smtClean="0"/>
              <a:t>‹N°›</a:t>
            </a:fld>
            <a:endParaRPr lang="fr-CA"/>
          </a:p>
        </p:txBody>
      </p:sp>
    </p:spTree>
    <p:extLst>
      <p:ext uri="{BB962C8B-B14F-4D97-AF65-F5344CB8AC3E}">
        <p14:creationId xmlns:p14="http://schemas.microsoft.com/office/powerpoint/2010/main" val="2041670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3" y="2300035"/>
            <a:ext cx="6986097" cy="36610544"/>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2227452" y="2300035"/>
            <a:ext cx="20553297" cy="36610544"/>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5F4997B-ADD0-4031-9192-F1061D900569}" type="datetimeFigureOut">
              <a:rPr lang="fr-CA" smtClean="0"/>
              <a:t>2025-05-08</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3D399BEE-E5D5-4BCA-B568-081AFF9B2C89}" type="slidenum">
              <a:rPr lang="fr-CA" smtClean="0"/>
              <a:t>‹N°›</a:t>
            </a:fld>
            <a:endParaRPr lang="fr-CA"/>
          </a:p>
        </p:txBody>
      </p:sp>
    </p:spTree>
    <p:extLst>
      <p:ext uri="{BB962C8B-B14F-4D97-AF65-F5344CB8AC3E}">
        <p14:creationId xmlns:p14="http://schemas.microsoft.com/office/powerpoint/2010/main" val="41776445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5F4997B-ADD0-4031-9192-F1061D900569}" type="datetimeFigureOut">
              <a:rPr lang="fr-CA" smtClean="0"/>
              <a:t>2025-05-08</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3D399BEE-E5D5-4BCA-B568-081AFF9B2C89}" type="slidenum">
              <a:rPr lang="fr-CA" smtClean="0"/>
              <a:t>‹N°›</a:t>
            </a:fld>
            <a:endParaRPr lang="fr-CA"/>
          </a:p>
        </p:txBody>
      </p:sp>
    </p:spTree>
    <p:extLst>
      <p:ext uri="{BB962C8B-B14F-4D97-AF65-F5344CB8AC3E}">
        <p14:creationId xmlns:p14="http://schemas.microsoft.com/office/powerpoint/2010/main" val="1683979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210583" y="10770173"/>
            <a:ext cx="27944384" cy="17970261"/>
          </a:xfrm>
        </p:spPr>
        <p:txBody>
          <a:bodyPr anchor="b"/>
          <a:lstStyle>
            <a:lvl1pPr>
              <a:defRPr sz="21259"/>
            </a:lvl1pPr>
          </a:lstStyle>
          <a:p>
            <a:r>
              <a:rPr lang="fr-FR"/>
              <a:t>Modifiez le style du titre</a:t>
            </a:r>
            <a:endParaRPr lang="en-US" dirty="0"/>
          </a:p>
        </p:txBody>
      </p:sp>
      <p:sp>
        <p:nvSpPr>
          <p:cNvPr id="3" name="Text Placeholder 2"/>
          <p:cNvSpPr>
            <a:spLocks noGrp="1"/>
          </p:cNvSpPr>
          <p:nvPr>
            <p:ph type="body" idx="1"/>
          </p:nvPr>
        </p:nvSpPr>
        <p:spPr>
          <a:xfrm>
            <a:off x="2210583" y="28910439"/>
            <a:ext cx="27944384" cy="9450137"/>
          </a:xfrm>
        </p:spPr>
        <p:txBody>
          <a:bodyPr/>
          <a:lstStyle>
            <a:lvl1pPr marL="0" indent="0">
              <a:buNone/>
              <a:defRPr sz="8506">
                <a:solidFill>
                  <a:schemeClr val="tx1">
                    <a:tint val="82000"/>
                  </a:schemeClr>
                </a:solidFill>
              </a:defRPr>
            </a:lvl1pPr>
            <a:lvl2pPr marL="1619896" indent="0">
              <a:buNone/>
              <a:defRPr sz="7088">
                <a:solidFill>
                  <a:schemeClr val="tx1">
                    <a:tint val="82000"/>
                  </a:schemeClr>
                </a:solidFill>
              </a:defRPr>
            </a:lvl2pPr>
            <a:lvl3pPr marL="3239793" indent="0">
              <a:buNone/>
              <a:defRPr sz="6377">
                <a:solidFill>
                  <a:schemeClr val="tx1">
                    <a:tint val="82000"/>
                  </a:schemeClr>
                </a:solidFill>
              </a:defRPr>
            </a:lvl3pPr>
            <a:lvl4pPr marL="4859689" indent="0">
              <a:buNone/>
              <a:defRPr sz="5670">
                <a:solidFill>
                  <a:schemeClr val="tx1">
                    <a:tint val="82000"/>
                  </a:schemeClr>
                </a:solidFill>
              </a:defRPr>
            </a:lvl4pPr>
            <a:lvl5pPr marL="6479586" indent="0">
              <a:buNone/>
              <a:defRPr sz="5670">
                <a:solidFill>
                  <a:schemeClr val="tx1">
                    <a:tint val="82000"/>
                  </a:schemeClr>
                </a:solidFill>
              </a:defRPr>
            </a:lvl5pPr>
            <a:lvl6pPr marL="8099487" indent="0">
              <a:buNone/>
              <a:defRPr sz="5670">
                <a:solidFill>
                  <a:schemeClr val="tx1">
                    <a:tint val="82000"/>
                  </a:schemeClr>
                </a:solidFill>
              </a:defRPr>
            </a:lvl6pPr>
            <a:lvl7pPr marL="9719383" indent="0">
              <a:buNone/>
              <a:defRPr sz="5670">
                <a:solidFill>
                  <a:schemeClr val="tx1">
                    <a:tint val="82000"/>
                  </a:schemeClr>
                </a:solidFill>
              </a:defRPr>
            </a:lvl7pPr>
            <a:lvl8pPr marL="11339280" indent="0">
              <a:buNone/>
              <a:defRPr sz="5670">
                <a:solidFill>
                  <a:schemeClr val="tx1">
                    <a:tint val="82000"/>
                  </a:schemeClr>
                </a:solidFill>
              </a:defRPr>
            </a:lvl8pPr>
            <a:lvl9pPr marL="12959176" indent="0">
              <a:buNone/>
              <a:defRPr sz="5670">
                <a:solidFill>
                  <a:schemeClr val="tx1">
                    <a:tint val="82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5F4997B-ADD0-4031-9192-F1061D900569}" type="datetimeFigureOut">
              <a:rPr lang="fr-CA" smtClean="0"/>
              <a:t>2025-05-08</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3D399BEE-E5D5-4BCA-B568-081AFF9B2C89}" type="slidenum">
              <a:rPr lang="fr-CA" smtClean="0"/>
              <a:t>‹N°›</a:t>
            </a:fld>
            <a:endParaRPr lang="fr-CA"/>
          </a:p>
        </p:txBody>
      </p:sp>
    </p:spTree>
    <p:extLst>
      <p:ext uri="{BB962C8B-B14F-4D97-AF65-F5344CB8AC3E}">
        <p14:creationId xmlns:p14="http://schemas.microsoft.com/office/powerpoint/2010/main" val="24172998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227452" y="11500171"/>
            <a:ext cx="13769697" cy="2741040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16402139" y="11500171"/>
            <a:ext cx="13769697" cy="2741040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5F4997B-ADD0-4031-9192-F1061D900569}" type="datetimeFigureOut">
              <a:rPr lang="fr-CA" smtClean="0"/>
              <a:t>2025-05-08</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3D399BEE-E5D5-4BCA-B568-081AFF9B2C89}" type="slidenum">
              <a:rPr lang="fr-CA" smtClean="0"/>
              <a:t>‹N°›</a:t>
            </a:fld>
            <a:endParaRPr lang="fr-CA"/>
          </a:p>
        </p:txBody>
      </p:sp>
    </p:spTree>
    <p:extLst>
      <p:ext uri="{BB962C8B-B14F-4D97-AF65-F5344CB8AC3E}">
        <p14:creationId xmlns:p14="http://schemas.microsoft.com/office/powerpoint/2010/main" val="3680105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2231676" y="2300045"/>
            <a:ext cx="27944384" cy="8350126"/>
          </a:xfrm>
        </p:spPr>
        <p:txBody>
          <a:bodyPr/>
          <a:lstStyle/>
          <a:p>
            <a:r>
              <a:rPr lang="fr-FR"/>
              <a:t>Modifiez le style du titre</a:t>
            </a:r>
            <a:endParaRPr lang="en-US" dirty="0"/>
          </a:p>
        </p:txBody>
      </p:sp>
      <p:sp>
        <p:nvSpPr>
          <p:cNvPr id="3" name="Text Placeholder 2"/>
          <p:cNvSpPr>
            <a:spLocks noGrp="1"/>
          </p:cNvSpPr>
          <p:nvPr>
            <p:ph type="body" idx="1"/>
          </p:nvPr>
        </p:nvSpPr>
        <p:spPr>
          <a:xfrm>
            <a:off x="2231678" y="10590160"/>
            <a:ext cx="13706414" cy="5190073"/>
          </a:xfrm>
        </p:spPr>
        <p:txBody>
          <a:bodyPr anchor="b"/>
          <a:lstStyle>
            <a:lvl1pPr marL="0" indent="0">
              <a:buNone/>
              <a:defRPr sz="8506" b="1"/>
            </a:lvl1pPr>
            <a:lvl2pPr marL="1619896" indent="0">
              <a:buNone/>
              <a:defRPr sz="7088" b="1"/>
            </a:lvl2pPr>
            <a:lvl3pPr marL="3239793" indent="0">
              <a:buNone/>
              <a:defRPr sz="6377" b="1"/>
            </a:lvl3pPr>
            <a:lvl4pPr marL="4859689" indent="0">
              <a:buNone/>
              <a:defRPr sz="5670" b="1"/>
            </a:lvl4pPr>
            <a:lvl5pPr marL="6479586" indent="0">
              <a:buNone/>
              <a:defRPr sz="5670" b="1"/>
            </a:lvl5pPr>
            <a:lvl6pPr marL="8099487" indent="0">
              <a:buNone/>
              <a:defRPr sz="5670" b="1"/>
            </a:lvl6pPr>
            <a:lvl7pPr marL="9719383" indent="0">
              <a:buNone/>
              <a:defRPr sz="5670" b="1"/>
            </a:lvl7pPr>
            <a:lvl8pPr marL="11339280" indent="0">
              <a:buNone/>
              <a:defRPr sz="5670" b="1"/>
            </a:lvl8pPr>
            <a:lvl9pPr marL="12959176" indent="0">
              <a:buNone/>
              <a:defRPr sz="5670" b="1"/>
            </a:lvl9pPr>
          </a:lstStyle>
          <a:p>
            <a:pPr lvl="0"/>
            <a:r>
              <a:rPr lang="fr-FR"/>
              <a:t>Cliquez pour modifier les styles du texte du masque</a:t>
            </a:r>
          </a:p>
        </p:txBody>
      </p:sp>
      <p:sp>
        <p:nvSpPr>
          <p:cNvPr id="4" name="Content Placeholder 3"/>
          <p:cNvSpPr>
            <a:spLocks noGrp="1"/>
          </p:cNvSpPr>
          <p:nvPr>
            <p:ph sz="half" idx="2"/>
          </p:nvPr>
        </p:nvSpPr>
        <p:spPr>
          <a:xfrm>
            <a:off x="2231678" y="15780234"/>
            <a:ext cx="13706414" cy="2321034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16402143" y="10590160"/>
            <a:ext cx="13773919" cy="5190073"/>
          </a:xfrm>
        </p:spPr>
        <p:txBody>
          <a:bodyPr anchor="b"/>
          <a:lstStyle>
            <a:lvl1pPr marL="0" indent="0">
              <a:buNone/>
              <a:defRPr sz="8506" b="1"/>
            </a:lvl1pPr>
            <a:lvl2pPr marL="1619896" indent="0">
              <a:buNone/>
              <a:defRPr sz="7088" b="1"/>
            </a:lvl2pPr>
            <a:lvl3pPr marL="3239793" indent="0">
              <a:buNone/>
              <a:defRPr sz="6377" b="1"/>
            </a:lvl3pPr>
            <a:lvl4pPr marL="4859689" indent="0">
              <a:buNone/>
              <a:defRPr sz="5670" b="1"/>
            </a:lvl4pPr>
            <a:lvl5pPr marL="6479586" indent="0">
              <a:buNone/>
              <a:defRPr sz="5670" b="1"/>
            </a:lvl5pPr>
            <a:lvl6pPr marL="8099487" indent="0">
              <a:buNone/>
              <a:defRPr sz="5670" b="1"/>
            </a:lvl6pPr>
            <a:lvl7pPr marL="9719383" indent="0">
              <a:buNone/>
              <a:defRPr sz="5670" b="1"/>
            </a:lvl7pPr>
            <a:lvl8pPr marL="11339280" indent="0">
              <a:buNone/>
              <a:defRPr sz="5670" b="1"/>
            </a:lvl8pPr>
            <a:lvl9pPr marL="12959176" indent="0">
              <a:buNone/>
              <a:defRPr sz="5670" b="1"/>
            </a:lvl9pPr>
          </a:lstStyle>
          <a:p>
            <a:pPr lvl="0"/>
            <a:r>
              <a:rPr lang="fr-FR"/>
              <a:t>Cliquez pour modifier les styles du texte du masque</a:t>
            </a:r>
          </a:p>
        </p:txBody>
      </p:sp>
      <p:sp>
        <p:nvSpPr>
          <p:cNvPr id="6" name="Content Placeholder 5"/>
          <p:cNvSpPr>
            <a:spLocks noGrp="1"/>
          </p:cNvSpPr>
          <p:nvPr>
            <p:ph sz="quarter" idx="4"/>
          </p:nvPr>
        </p:nvSpPr>
        <p:spPr>
          <a:xfrm>
            <a:off x="16402143" y="15780234"/>
            <a:ext cx="13773919" cy="23210346"/>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5F4997B-ADD0-4031-9192-F1061D900569}" type="datetimeFigureOut">
              <a:rPr lang="fr-CA" smtClean="0"/>
              <a:t>2025-05-08</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3D399BEE-E5D5-4BCA-B568-081AFF9B2C89}" type="slidenum">
              <a:rPr lang="fr-CA" smtClean="0"/>
              <a:t>‹N°›</a:t>
            </a:fld>
            <a:endParaRPr lang="fr-CA"/>
          </a:p>
        </p:txBody>
      </p:sp>
    </p:spTree>
    <p:extLst>
      <p:ext uri="{BB962C8B-B14F-4D97-AF65-F5344CB8AC3E}">
        <p14:creationId xmlns:p14="http://schemas.microsoft.com/office/powerpoint/2010/main" val="1587197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5F4997B-ADD0-4031-9192-F1061D900569}" type="datetimeFigureOut">
              <a:rPr lang="fr-CA" smtClean="0"/>
              <a:t>2025-05-08</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3D399BEE-E5D5-4BCA-B568-081AFF9B2C89}" type="slidenum">
              <a:rPr lang="fr-CA" smtClean="0"/>
              <a:t>‹N°›</a:t>
            </a:fld>
            <a:endParaRPr lang="fr-CA"/>
          </a:p>
        </p:txBody>
      </p:sp>
    </p:spTree>
    <p:extLst>
      <p:ext uri="{BB962C8B-B14F-4D97-AF65-F5344CB8AC3E}">
        <p14:creationId xmlns:p14="http://schemas.microsoft.com/office/powerpoint/2010/main" val="1925046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F4997B-ADD0-4031-9192-F1061D900569}" type="datetimeFigureOut">
              <a:rPr lang="fr-CA" smtClean="0"/>
              <a:t>2025-05-08</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3D399BEE-E5D5-4BCA-B568-081AFF9B2C89}" type="slidenum">
              <a:rPr lang="fr-CA" smtClean="0"/>
              <a:t>‹N°›</a:t>
            </a:fld>
            <a:endParaRPr lang="fr-CA"/>
          </a:p>
        </p:txBody>
      </p:sp>
    </p:spTree>
    <p:extLst>
      <p:ext uri="{BB962C8B-B14F-4D97-AF65-F5344CB8AC3E}">
        <p14:creationId xmlns:p14="http://schemas.microsoft.com/office/powerpoint/2010/main" val="1678799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231669" y="2880043"/>
            <a:ext cx="10449614" cy="10080150"/>
          </a:xfrm>
        </p:spPr>
        <p:txBody>
          <a:bodyPr anchor="b"/>
          <a:lstStyle>
            <a:lvl1pPr>
              <a:defRPr sz="11336"/>
            </a:lvl1pPr>
          </a:lstStyle>
          <a:p>
            <a:r>
              <a:rPr lang="fr-FR"/>
              <a:t>Modifiez le style du titre</a:t>
            </a:r>
            <a:endParaRPr lang="en-US" dirty="0"/>
          </a:p>
        </p:txBody>
      </p:sp>
      <p:sp>
        <p:nvSpPr>
          <p:cNvPr id="3" name="Content Placeholder 2"/>
          <p:cNvSpPr>
            <a:spLocks noGrp="1"/>
          </p:cNvSpPr>
          <p:nvPr>
            <p:ph idx="1"/>
          </p:nvPr>
        </p:nvSpPr>
        <p:spPr>
          <a:xfrm>
            <a:off x="13773918" y="6220101"/>
            <a:ext cx="16402139" cy="30700454"/>
          </a:xfrm>
        </p:spPr>
        <p:txBody>
          <a:bodyPr/>
          <a:lstStyle>
            <a:lvl1pPr>
              <a:defRPr sz="11336"/>
            </a:lvl1pPr>
            <a:lvl2pPr>
              <a:defRPr sz="9919"/>
            </a:lvl2pPr>
            <a:lvl3pPr>
              <a:defRPr sz="8506"/>
            </a:lvl3pPr>
            <a:lvl4pPr>
              <a:defRPr sz="7088"/>
            </a:lvl4pPr>
            <a:lvl5pPr>
              <a:defRPr sz="7088"/>
            </a:lvl5pPr>
            <a:lvl6pPr>
              <a:defRPr sz="7088"/>
            </a:lvl6pPr>
            <a:lvl7pPr>
              <a:defRPr sz="7088"/>
            </a:lvl7pPr>
            <a:lvl8pPr>
              <a:defRPr sz="7088"/>
            </a:lvl8pPr>
            <a:lvl9pPr>
              <a:defRPr sz="7088"/>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231669" y="12960193"/>
            <a:ext cx="10449614" cy="24010359"/>
          </a:xfrm>
        </p:spPr>
        <p:txBody>
          <a:bodyPr/>
          <a:lstStyle>
            <a:lvl1pPr marL="0" indent="0">
              <a:buNone/>
              <a:defRPr sz="5670"/>
            </a:lvl1pPr>
            <a:lvl2pPr marL="1619896" indent="0">
              <a:buNone/>
              <a:defRPr sz="4959"/>
            </a:lvl2pPr>
            <a:lvl3pPr marL="3239793" indent="0">
              <a:buNone/>
              <a:defRPr sz="4253"/>
            </a:lvl3pPr>
            <a:lvl4pPr marL="4859689" indent="0">
              <a:buNone/>
              <a:defRPr sz="3542"/>
            </a:lvl4pPr>
            <a:lvl5pPr marL="6479586" indent="0">
              <a:buNone/>
              <a:defRPr sz="3542"/>
            </a:lvl5pPr>
            <a:lvl6pPr marL="8099487" indent="0">
              <a:buNone/>
              <a:defRPr sz="3542"/>
            </a:lvl6pPr>
            <a:lvl7pPr marL="9719383" indent="0">
              <a:buNone/>
              <a:defRPr sz="3542"/>
            </a:lvl7pPr>
            <a:lvl8pPr marL="11339280" indent="0">
              <a:buNone/>
              <a:defRPr sz="3542"/>
            </a:lvl8pPr>
            <a:lvl9pPr marL="12959176" indent="0">
              <a:buNone/>
              <a:defRPr sz="3542"/>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5F4997B-ADD0-4031-9192-F1061D900569}" type="datetimeFigureOut">
              <a:rPr lang="fr-CA" smtClean="0"/>
              <a:t>2025-05-08</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3D399BEE-E5D5-4BCA-B568-081AFF9B2C89}" type="slidenum">
              <a:rPr lang="fr-CA" smtClean="0"/>
              <a:t>‹N°›</a:t>
            </a:fld>
            <a:endParaRPr lang="fr-CA"/>
          </a:p>
        </p:txBody>
      </p:sp>
    </p:spTree>
    <p:extLst>
      <p:ext uri="{BB962C8B-B14F-4D97-AF65-F5344CB8AC3E}">
        <p14:creationId xmlns:p14="http://schemas.microsoft.com/office/powerpoint/2010/main" val="32056482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231669" y="2880043"/>
            <a:ext cx="10449614" cy="10080150"/>
          </a:xfrm>
        </p:spPr>
        <p:txBody>
          <a:bodyPr anchor="b"/>
          <a:lstStyle>
            <a:lvl1pPr>
              <a:defRPr sz="11336"/>
            </a:lvl1pPr>
          </a:lstStyle>
          <a:p>
            <a:r>
              <a:rPr lang="fr-FR"/>
              <a:t>Modifiez le style du titre</a:t>
            </a:r>
            <a:endParaRPr lang="en-US" dirty="0"/>
          </a:p>
        </p:txBody>
      </p:sp>
      <p:sp>
        <p:nvSpPr>
          <p:cNvPr id="3" name="Picture Placeholder 2"/>
          <p:cNvSpPr>
            <a:spLocks noGrp="1" noChangeAspect="1"/>
          </p:cNvSpPr>
          <p:nvPr>
            <p:ph type="pic" idx="1"/>
          </p:nvPr>
        </p:nvSpPr>
        <p:spPr>
          <a:xfrm>
            <a:off x="13773918" y="6220101"/>
            <a:ext cx="16402139" cy="30700454"/>
          </a:xfrm>
        </p:spPr>
        <p:txBody>
          <a:bodyPr anchor="t"/>
          <a:lstStyle>
            <a:lvl1pPr marL="0" indent="0">
              <a:buNone/>
              <a:defRPr sz="11336"/>
            </a:lvl1pPr>
            <a:lvl2pPr marL="1619896" indent="0">
              <a:buNone/>
              <a:defRPr sz="9919"/>
            </a:lvl2pPr>
            <a:lvl3pPr marL="3239793" indent="0">
              <a:buNone/>
              <a:defRPr sz="8506"/>
            </a:lvl3pPr>
            <a:lvl4pPr marL="4859689" indent="0">
              <a:buNone/>
              <a:defRPr sz="7088"/>
            </a:lvl4pPr>
            <a:lvl5pPr marL="6479586" indent="0">
              <a:buNone/>
              <a:defRPr sz="7088"/>
            </a:lvl5pPr>
            <a:lvl6pPr marL="8099487" indent="0">
              <a:buNone/>
              <a:defRPr sz="7088"/>
            </a:lvl6pPr>
            <a:lvl7pPr marL="9719383" indent="0">
              <a:buNone/>
              <a:defRPr sz="7088"/>
            </a:lvl7pPr>
            <a:lvl8pPr marL="11339280" indent="0">
              <a:buNone/>
              <a:defRPr sz="7088"/>
            </a:lvl8pPr>
            <a:lvl9pPr marL="12959176" indent="0">
              <a:buNone/>
              <a:defRPr sz="7088"/>
            </a:lvl9pPr>
          </a:lstStyle>
          <a:p>
            <a:r>
              <a:rPr lang="fr-FR"/>
              <a:t>Cliquez sur l'icône pour ajouter une image</a:t>
            </a:r>
            <a:endParaRPr lang="en-US" dirty="0"/>
          </a:p>
        </p:txBody>
      </p:sp>
      <p:sp>
        <p:nvSpPr>
          <p:cNvPr id="4" name="Text Placeholder 3"/>
          <p:cNvSpPr>
            <a:spLocks noGrp="1"/>
          </p:cNvSpPr>
          <p:nvPr>
            <p:ph type="body" sz="half" idx="2"/>
          </p:nvPr>
        </p:nvSpPr>
        <p:spPr>
          <a:xfrm>
            <a:off x="2231669" y="12960193"/>
            <a:ext cx="10449614" cy="24010359"/>
          </a:xfrm>
        </p:spPr>
        <p:txBody>
          <a:bodyPr/>
          <a:lstStyle>
            <a:lvl1pPr marL="0" indent="0">
              <a:buNone/>
              <a:defRPr sz="5670"/>
            </a:lvl1pPr>
            <a:lvl2pPr marL="1619896" indent="0">
              <a:buNone/>
              <a:defRPr sz="4959"/>
            </a:lvl2pPr>
            <a:lvl3pPr marL="3239793" indent="0">
              <a:buNone/>
              <a:defRPr sz="4253"/>
            </a:lvl3pPr>
            <a:lvl4pPr marL="4859689" indent="0">
              <a:buNone/>
              <a:defRPr sz="3542"/>
            </a:lvl4pPr>
            <a:lvl5pPr marL="6479586" indent="0">
              <a:buNone/>
              <a:defRPr sz="3542"/>
            </a:lvl5pPr>
            <a:lvl6pPr marL="8099487" indent="0">
              <a:buNone/>
              <a:defRPr sz="3542"/>
            </a:lvl6pPr>
            <a:lvl7pPr marL="9719383" indent="0">
              <a:buNone/>
              <a:defRPr sz="3542"/>
            </a:lvl7pPr>
            <a:lvl8pPr marL="11339280" indent="0">
              <a:buNone/>
              <a:defRPr sz="3542"/>
            </a:lvl8pPr>
            <a:lvl9pPr marL="12959176" indent="0">
              <a:buNone/>
              <a:defRPr sz="3542"/>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5F4997B-ADD0-4031-9192-F1061D900569}" type="datetimeFigureOut">
              <a:rPr lang="fr-CA" smtClean="0"/>
              <a:t>2025-05-08</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3D399BEE-E5D5-4BCA-B568-081AFF9B2C89}" type="slidenum">
              <a:rPr lang="fr-CA" smtClean="0"/>
              <a:t>‹N°›</a:t>
            </a:fld>
            <a:endParaRPr lang="fr-CA"/>
          </a:p>
        </p:txBody>
      </p:sp>
    </p:spTree>
    <p:extLst>
      <p:ext uri="{BB962C8B-B14F-4D97-AF65-F5344CB8AC3E}">
        <p14:creationId xmlns:p14="http://schemas.microsoft.com/office/powerpoint/2010/main" val="602558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4" y="2300045"/>
            <a:ext cx="27944384" cy="8350126"/>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2227454" y="11500171"/>
            <a:ext cx="27944384" cy="2741040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2227454" y="40040602"/>
            <a:ext cx="7289838" cy="2300035"/>
          </a:xfrm>
          <a:prstGeom prst="rect">
            <a:avLst/>
          </a:prstGeom>
        </p:spPr>
        <p:txBody>
          <a:bodyPr vert="horz" lIns="91440" tIns="45720" rIns="91440" bIns="45720" rtlCol="0" anchor="ctr"/>
          <a:lstStyle>
            <a:lvl1pPr algn="l">
              <a:defRPr sz="4253">
                <a:solidFill>
                  <a:schemeClr val="tx1">
                    <a:tint val="82000"/>
                  </a:schemeClr>
                </a:solidFill>
              </a:defRPr>
            </a:lvl1pPr>
          </a:lstStyle>
          <a:p>
            <a:fld id="{65F4997B-ADD0-4031-9192-F1061D900569}" type="datetimeFigureOut">
              <a:rPr lang="fr-CA" smtClean="0"/>
              <a:t>2025-05-08</a:t>
            </a:fld>
            <a:endParaRPr lang="fr-CA"/>
          </a:p>
        </p:txBody>
      </p:sp>
      <p:sp>
        <p:nvSpPr>
          <p:cNvPr id="5" name="Footer Placeholder 4"/>
          <p:cNvSpPr>
            <a:spLocks noGrp="1"/>
          </p:cNvSpPr>
          <p:nvPr>
            <p:ph type="ftr" sz="quarter" idx="3"/>
          </p:nvPr>
        </p:nvSpPr>
        <p:spPr>
          <a:xfrm>
            <a:off x="10732267" y="40040602"/>
            <a:ext cx="10934759" cy="2300035"/>
          </a:xfrm>
          <a:prstGeom prst="rect">
            <a:avLst/>
          </a:prstGeom>
        </p:spPr>
        <p:txBody>
          <a:bodyPr vert="horz" lIns="91440" tIns="45720" rIns="91440" bIns="45720" rtlCol="0" anchor="ctr"/>
          <a:lstStyle>
            <a:lvl1pPr algn="ctr">
              <a:defRPr sz="4253">
                <a:solidFill>
                  <a:schemeClr val="tx1">
                    <a:tint val="82000"/>
                  </a:schemeClr>
                </a:solidFill>
              </a:defRPr>
            </a:lvl1pPr>
          </a:lstStyle>
          <a:p>
            <a:endParaRPr lang="fr-CA"/>
          </a:p>
        </p:txBody>
      </p:sp>
      <p:sp>
        <p:nvSpPr>
          <p:cNvPr id="6" name="Slide Number Placeholder 5"/>
          <p:cNvSpPr>
            <a:spLocks noGrp="1"/>
          </p:cNvSpPr>
          <p:nvPr>
            <p:ph type="sldNum" sz="quarter" idx="4"/>
          </p:nvPr>
        </p:nvSpPr>
        <p:spPr>
          <a:xfrm>
            <a:off x="22882000" y="40040602"/>
            <a:ext cx="7289838" cy="2300035"/>
          </a:xfrm>
          <a:prstGeom prst="rect">
            <a:avLst/>
          </a:prstGeom>
        </p:spPr>
        <p:txBody>
          <a:bodyPr vert="horz" lIns="91440" tIns="45720" rIns="91440" bIns="45720" rtlCol="0" anchor="ctr"/>
          <a:lstStyle>
            <a:lvl1pPr algn="r">
              <a:defRPr sz="4253">
                <a:solidFill>
                  <a:schemeClr val="tx1">
                    <a:tint val="82000"/>
                  </a:schemeClr>
                </a:solidFill>
              </a:defRPr>
            </a:lvl1pPr>
          </a:lstStyle>
          <a:p>
            <a:fld id="{3D399BEE-E5D5-4BCA-B568-081AFF9B2C89}" type="slidenum">
              <a:rPr lang="fr-CA" smtClean="0"/>
              <a:t>‹N°›</a:t>
            </a:fld>
            <a:endParaRPr lang="fr-CA"/>
          </a:p>
        </p:txBody>
      </p:sp>
    </p:spTree>
    <p:extLst>
      <p:ext uri="{BB962C8B-B14F-4D97-AF65-F5344CB8AC3E}">
        <p14:creationId xmlns:p14="http://schemas.microsoft.com/office/powerpoint/2010/main" val="270338700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793" rtl="0" eaLnBrk="1" latinLnBrk="0" hangingPunct="1">
        <a:lnSpc>
          <a:spcPct val="90000"/>
        </a:lnSpc>
        <a:spcBef>
          <a:spcPct val="0"/>
        </a:spcBef>
        <a:buNone/>
        <a:defRPr sz="15589" kern="1200">
          <a:solidFill>
            <a:schemeClr val="tx1"/>
          </a:solidFill>
          <a:latin typeface="+mj-lt"/>
          <a:ea typeface="+mj-ea"/>
          <a:cs typeface="+mj-cs"/>
        </a:defRPr>
      </a:lvl1pPr>
    </p:titleStyle>
    <p:bodyStyle>
      <a:lvl1pPr marL="809950" indent="-809950" algn="l" defTabSz="3239793" rtl="0" eaLnBrk="1" latinLnBrk="0" hangingPunct="1">
        <a:lnSpc>
          <a:spcPct val="90000"/>
        </a:lnSpc>
        <a:spcBef>
          <a:spcPts val="3542"/>
        </a:spcBef>
        <a:buFont typeface="Arial" panose="020B0604020202020204" pitchFamily="34" charset="0"/>
        <a:buChar char="•"/>
        <a:defRPr sz="9919" kern="1200">
          <a:solidFill>
            <a:schemeClr val="tx1"/>
          </a:solidFill>
          <a:latin typeface="+mn-lt"/>
          <a:ea typeface="+mn-ea"/>
          <a:cs typeface="+mn-cs"/>
        </a:defRPr>
      </a:lvl1pPr>
      <a:lvl2pPr marL="2429847" indent="-809950" algn="l" defTabSz="3239793" rtl="0" eaLnBrk="1" latinLnBrk="0" hangingPunct="1">
        <a:lnSpc>
          <a:spcPct val="90000"/>
        </a:lnSpc>
        <a:spcBef>
          <a:spcPts val="1773"/>
        </a:spcBef>
        <a:buFont typeface="Arial" panose="020B0604020202020204" pitchFamily="34" charset="0"/>
        <a:buChar char="•"/>
        <a:defRPr sz="8506" kern="1200">
          <a:solidFill>
            <a:schemeClr val="tx1"/>
          </a:solidFill>
          <a:latin typeface="+mn-lt"/>
          <a:ea typeface="+mn-ea"/>
          <a:cs typeface="+mn-cs"/>
        </a:defRPr>
      </a:lvl2pPr>
      <a:lvl3pPr marL="4049743" indent="-809950" algn="l" defTabSz="3239793" rtl="0" eaLnBrk="1" latinLnBrk="0" hangingPunct="1">
        <a:lnSpc>
          <a:spcPct val="90000"/>
        </a:lnSpc>
        <a:spcBef>
          <a:spcPts val="1773"/>
        </a:spcBef>
        <a:buFont typeface="Arial" panose="020B0604020202020204" pitchFamily="34" charset="0"/>
        <a:buChar char="•"/>
        <a:defRPr sz="7088" kern="1200">
          <a:solidFill>
            <a:schemeClr val="tx1"/>
          </a:solidFill>
          <a:latin typeface="+mn-lt"/>
          <a:ea typeface="+mn-ea"/>
          <a:cs typeface="+mn-cs"/>
        </a:defRPr>
      </a:lvl3pPr>
      <a:lvl4pPr marL="5669640" indent="-809950" algn="l" defTabSz="3239793" rtl="0" eaLnBrk="1" latinLnBrk="0" hangingPunct="1">
        <a:lnSpc>
          <a:spcPct val="90000"/>
        </a:lnSpc>
        <a:spcBef>
          <a:spcPts val="1773"/>
        </a:spcBef>
        <a:buFont typeface="Arial" panose="020B0604020202020204" pitchFamily="34" charset="0"/>
        <a:buChar char="•"/>
        <a:defRPr sz="6377" kern="1200">
          <a:solidFill>
            <a:schemeClr val="tx1"/>
          </a:solidFill>
          <a:latin typeface="+mn-lt"/>
          <a:ea typeface="+mn-ea"/>
          <a:cs typeface="+mn-cs"/>
        </a:defRPr>
      </a:lvl4pPr>
      <a:lvl5pPr marL="7289536" indent="-809950" algn="l" defTabSz="3239793" rtl="0" eaLnBrk="1" latinLnBrk="0" hangingPunct="1">
        <a:lnSpc>
          <a:spcPct val="90000"/>
        </a:lnSpc>
        <a:spcBef>
          <a:spcPts val="1773"/>
        </a:spcBef>
        <a:buFont typeface="Arial" panose="020B0604020202020204" pitchFamily="34" charset="0"/>
        <a:buChar char="•"/>
        <a:defRPr sz="6377" kern="1200">
          <a:solidFill>
            <a:schemeClr val="tx1"/>
          </a:solidFill>
          <a:latin typeface="+mn-lt"/>
          <a:ea typeface="+mn-ea"/>
          <a:cs typeface="+mn-cs"/>
        </a:defRPr>
      </a:lvl5pPr>
      <a:lvl6pPr marL="8909433" indent="-809950" algn="l" defTabSz="3239793" rtl="0" eaLnBrk="1" latinLnBrk="0" hangingPunct="1">
        <a:lnSpc>
          <a:spcPct val="90000"/>
        </a:lnSpc>
        <a:spcBef>
          <a:spcPts val="1773"/>
        </a:spcBef>
        <a:buFont typeface="Arial" panose="020B0604020202020204" pitchFamily="34" charset="0"/>
        <a:buChar char="•"/>
        <a:defRPr sz="6377" kern="1200">
          <a:solidFill>
            <a:schemeClr val="tx1"/>
          </a:solidFill>
          <a:latin typeface="+mn-lt"/>
          <a:ea typeface="+mn-ea"/>
          <a:cs typeface="+mn-cs"/>
        </a:defRPr>
      </a:lvl6pPr>
      <a:lvl7pPr marL="10529329" indent="-809950" algn="l" defTabSz="3239793" rtl="0" eaLnBrk="1" latinLnBrk="0" hangingPunct="1">
        <a:lnSpc>
          <a:spcPct val="90000"/>
        </a:lnSpc>
        <a:spcBef>
          <a:spcPts val="1773"/>
        </a:spcBef>
        <a:buFont typeface="Arial" panose="020B0604020202020204" pitchFamily="34" charset="0"/>
        <a:buChar char="•"/>
        <a:defRPr sz="6377" kern="1200">
          <a:solidFill>
            <a:schemeClr val="tx1"/>
          </a:solidFill>
          <a:latin typeface="+mn-lt"/>
          <a:ea typeface="+mn-ea"/>
          <a:cs typeface="+mn-cs"/>
        </a:defRPr>
      </a:lvl7pPr>
      <a:lvl8pPr marL="12149226" indent="-809950" algn="l" defTabSz="3239793" rtl="0" eaLnBrk="1" latinLnBrk="0" hangingPunct="1">
        <a:lnSpc>
          <a:spcPct val="90000"/>
        </a:lnSpc>
        <a:spcBef>
          <a:spcPts val="1773"/>
        </a:spcBef>
        <a:buFont typeface="Arial" panose="020B0604020202020204" pitchFamily="34" charset="0"/>
        <a:buChar char="•"/>
        <a:defRPr sz="6377" kern="1200">
          <a:solidFill>
            <a:schemeClr val="tx1"/>
          </a:solidFill>
          <a:latin typeface="+mn-lt"/>
          <a:ea typeface="+mn-ea"/>
          <a:cs typeface="+mn-cs"/>
        </a:defRPr>
      </a:lvl8pPr>
      <a:lvl9pPr marL="13769127" indent="-809950" algn="l" defTabSz="3239793" rtl="0" eaLnBrk="1" latinLnBrk="0" hangingPunct="1">
        <a:lnSpc>
          <a:spcPct val="90000"/>
        </a:lnSpc>
        <a:spcBef>
          <a:spcPts val="1773"/>
        </a:spcBef>
        <a:buFont typeface="Arial" panose="020B0604020202020204" pitchFamily="34" charset="0"/>
        <a:buChar char="•"/>
        <a:defRPr sz="6377" kern="1200">
          <a:solidFill>
            <a:schemeClr val="tx1"/>
          </a:solidFill>
          <a:latin typeface="+mn-lt"/>
          <a:ea typeface="+mn-ea"/>
          <a:cs typeface="+mn-cs"/>
        </a:defRPr>
      </a:lvl9pPr>
    </p:bodyStyle>
    <p:otherStyle>
      <a:defPPr>
        <a:defRPr lang="en-US"/>
      </a:defPPr>
      <a:lvl1pPr marL="0" algn="l" defTabSz="3239793" rtl="0" eaLnBrk="1" latinLnBrk="0" hangingPunct="1">
        <a:defRPr sz="6377" kern="1200">
          <a:solidFill>
            <a:schemeClr val="tx1"/>
          </a:solidFill>
          <a:latin typeface="+mn-lt"/>
          <a:ea typeface="+mn-ea"/>
          <a:cs typeface="+mn-cs"/>
        </a:defRPr>
      </a:lvl1pPr>
      <a:lvl2pPr marL="1619896" algn="l" defTabSz="3239793" rtl="0" eaLnBrk="1" latinLnBrk="0" hangingPunct="1">
        <a:defRPr sz="6377" kern="1200">
          <a:solidFill>
            <a:schemeClr val="tx1"/>
          </a:solidFill>
          <a:latin typeface="+mn-lt"/>
          <a:ea typeface="+mn-ea"/>
          <a:cs typeface="+mn-cs"/>
        </a:defRPr>
      </a:lvl2pPr>
      <a:lvl3pPr marL="3239793" algn="l" defTabSz="3239793" rtl="0" eaLnBrk="1" latinLnBrk="0" hangingPunct="1">
        <a:defRPr sz="6377" kern="1200">
          <a:solidFill>
            <a:schemeClr val="tx1"/>
          </a:solidFill>
          <a:latin typeface="+mn-lt"/>
          <a:ea typeface="+mn-ea"/>
          <a:cs typeface="+mn-cs"/>
        </a:defRPr>
      </a:lvl3pPr>
      <a:lvl4pPr marL="4859689" algn="l" defTabSz="3239793" rtl="0" eaLnBrk="1" latinLnBrk="0" hangingPunct="1">
        <a:defRPr sz="6377" kern="1200">
          <a:solidFill>
            <a:schemeClr val="tx1"/>
          </a:solidFill>
          <a:latin typeface="+mn-lt"/>
          <a:ea typeface="+mn-ea"/>
          <a:cs typeface="+mn-cs"/>
        </a:defRPr>
      </a:lvl4pPr>
      <a:lvl5pPr marL="6479586" algn="l" defTabSz="3239793" rtl="0" eaLnBrk="1" latinLnBrk="0" hangingPunct="1">
        <a:defRPr sz="6377" kern="1200">
          <a:solidFill>
            <a:schemeClr val="tx1"/>
          </a:solidFill>
          <a:latin typeface="+mn-lt"/>
          <a:ea typeface="+mn-ea"/>
          <a:cs typeface="+mn-cs"/>
        </a:defRPr>
      </a:lvl5pPr>
      <a:lvl6pPr marL="8099487" algn="l" defTabSz="3239793" rtl="0" eaLnBrk="1" latinLnBrk="0" hangingPunct="1">
        <a:defRPr sz="6377" kern="1200">
          <a:solidFill>
            <a:schemeClr val="tx1"/>
          </a:solidFill>
          <a:latin typeface="+mn-lt"/>
          <a:ea typeface="+mn-ea"/>
          <a:cs typeface="+mn-cs"/>
        </a:defRPr>
      </a:lvl6pPr>
      <a:lvl7pPr marL="9719383" algn="l" defTabSz="3239793" rtl="0" eaLnBrk="1" latinLnBrk="0" hangingPunct="1">
        <a:defRPr sz="6377" kern="1200">
          <a:solidFill>
            <a:schemeClr val="tx1"/>
          </a:solidFill>
          <a:latin typeface="+mn-lt"/>
          <a:ea typeface="+mn-ea"/>
          <a:cs typeface="+mn-cs"/>
        </a:defRPr>
      </a:lvl7pPr>
      <a:lvl8pPr marL="11339280" algn="l" defTabSz="3239793" rtl="0" eaLnBrk="1" latinLnBrk="0" hangingPunct="1">
        <a:defRPr sz="6377" kern="1200">
          <a:solidFill>
            <a:schemeClr val="tx1"/>
          </a:solidFill>
          <a:latin typeface="+mn-lt"/>
          <a:ea typeface="+mn-ea"/>
          <a:cs typeface="+mn-cs"/>
        </a:defRPr>
      </a:lvl8pPr>
      <a:lvl9pPr marL="12959176" algn="l" defTabSz="3239793" rtl="0" eaLnBrk="1" latinLnBrk="0" hangingPunct="1">
        <a:defRPr sz="637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2.png"/><Relationship Id="rId7"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chart" Target="../charts/chart1.xml"/><Relationship Id="rId5" Type="http://schemas.openxmlformats.org/officeDocument/2006/relationships/image" Target="../media/image4.sv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6F0F1"/>
        </a:solidFill>
        <a:effectLst/>
      </p:bgPr>
    </p:bg>
    <p:spTree>
      <p:nvGrpSpPr>
        <p:cNvPr id="1" name=""/>
        <p:cNvGrpSpPr/>
        <p:nvPr/>
      </p:nvGrpSpPr>
      <p:grpSpPr>
        <a:xfrm>
          <a:off x="0" y="0"/>
          <a:ext cx="0" cy="0"/>
          <a:chOff x="0" y="0"/>
          <a:chExt cx="0" cy="0"/>
        </a:xfrm>
      </p:grpSpPr>
      <p:sp>
        <p:nvSpPr>
          <p:cNvPr id="8" name="Rectangle : coins arrondis 7">
            <a:extLst>
              <a:ext uri="{FF2B5EF4-FFF2-40B4-BE49-F238E27FC236}">
                <a16:creationId xmlns:a16="http://schemas.microsoft.com/office/drawing/2014/main" id="{0A620F0C-60BF-2AF2-4D68-5341A3EBEA6D}"/>
              </a:ext>
            </a:extLst>
          </p:cNvPr>
          <p:cNvSpPr/>
          <p:nvPr/>
        </p:nvSpPr>
        <p:spPr>
          <a:xfrm>
            <a:off x="0" y="0"/>
            <a:ext cx="32399288" cy="3673489"/>
          </a:xfrm>
          <a:prstGeom prst="roundRect">
            <a:avLst>
              <a:gd name="adj" fmla="val 0"/>
            </a:avLst>
          </a:prstGeom>
          <a:solidFill>
            <a:srgbClr val="B4CDC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fr-CA" sz="8000" b="1" dirty="0">
                <a:solidFill>
                  <a:schemeClr val="bg1"/>
                </a:solidFill>
                <a:latin typeface="Aptos Narrow" panose="020B0004020202020204" pitchFamily="34" charset="0"/>
              </a:rPr>
              <a:t>    LA QUALITÉ DE VIE DES SŒURS D’ADULTES </a:t>
            </a:r>
            <a:br>
              <a:rPr lang="fr-CA" sz="8000" b="1" dirty="0">
                <a:solidFill>
                  <a:schemeClr val="bg1"/>
                </a:solidFill>
                <a:latin typeface="Aptos Narrow" panose="020B0004020202020204" pitchFamily="34" charset="0"/>
              </a:rPr>
            </a:br>
            <a:r>
              <a:rPr lang="fr-CA" sz="8000" b="1" dirty="0">
                <a:solidFill>
                  <a:schemeClr val="bg1"/>
                </a:solidFill>
                <a:latin typeface="Aptos Narrow" panose="020B0004020202020204" pitchFamily="34" charset="0"/>
              </a:rPr>
              <a:t>    PRÉSENTANT UN TROUBLE DU SPECTRE DE L’AUTISME</a:t>
            </a:r>
            <a:endParaRPr lang="fr-CA" sz="3400" dirty="0">
              <a:solidFill>
                <a:schemeClr val="bg1"/>
              </a:solidFill>
              <a:latin typeface="Aptos Narrow" panose="020B0004020202020204" pitchFamily="34" charset="0"/>
            </a:endParaRPr>
          </a:p>
        </p:txBody>
      </p:sp>
      <p:sp>
        <p:nvSpPr>
          <p:cNvPr id="22" name="ZoneTexte 21">
            <a:extLst>
              <a:ext uri="{FF2B5EF4-FFF2-40B4-BE49-F238E27FC236}">
                <a16:creationId xmlns:a16="http://schemas.microsoft.com/office/drawing/2014/main" id="{CBDFE86E-0F3B-0B3F-D972-1423BF2CB5B5}"/>
              </a:ext>
            </a:extLst>
          </p:cNvPr>
          <p:cNvSpPr txBox="1"/>
          <p:nvPr/>
        </p:nvSpPr>
        <p:spPr>
          <a:xfrm>
            <a:off x="0" y="3248803"/>
            <a:ext cx="32399288" cy="984885"/>
          </a:xfrm>
          <a:prstGeom prst="rect">
            <a:avLst/>
          </a:prstGeom>
          <a:solidFill>
            <a:srgbClr val="B4CDCC"/>
          </a:solidFill>
        </p:spPr>
        <p:txBody>
          <a:bodyPr wrap="square" rtlCol="0">
            <a:spAutoFit/>
          </a:bodyPr>
          <a:lstStyle/>
          <a:p>
            <a:r>
              <a:rPr lang="fr-CA" sz="4800" dirty="0">
                <a:solidFill>
                  <a:schemeClr val="bg1"/>
                </a:solidFill>
              </a:rPr>
              <a:t>      Noémie Lafond, B.Sc., Nathalie Poirier, </a:t>
            </a:r>
            <a:r>
              <a:rPr lang="fr-CA" sz="4800" dirty="0" err="1">
                <a:solidFill>
                  <a:schemeClr val="bg1"/>
                </a:solidFill>
              </a:rPr>
              <a:t>Ph.D</a:t>
            </a:r>
            <a:r>
              <a:rPr lang="fr-CA" sz="4800" dirty="0">
                <a:solidFill>
                  <a:schemeClr val="bg1"/>
                </a:solidFill>
              </a:rPr>
              <a:t>. et Émilie Cappe, </a:t>
            </a:r>
            <a:r>
              <a:rPr lang="fr-CA" sz="4800" dirty="0" err="1">
                <a:solidFill>
                  <a:schemeClr val="bg1"/>
                </a:solidFill>
              </a:rPr>
              <a:t>Ph.D</a:t>
            </a:r>
            <a:r>
              <a:rPr lang="fr-CA" sz="4800" dirty="0">
                <a:solidFill>
                  <a:schemeClr val="bg1"/>
                </a:solidFill>
              </a:rPr>
              <a:t>. | </a:t>
            </a:r>
            <a:r>
              <a:rPr lang="fr-CA" sz="3350" dirty="0">
                <a:solidFill>
                  <a:schemeClr val="bg1"/>
                </a:solidFill>
              </a:rPr>
              <a:t>13</a:t>
            </a:r>
            <a:r>
              <a:rPr lang="fr-CA" sz="3350" baseline="30000" dirty="0">
                <a:solidFill>
                  <a:schemeClr val="bg1"/>
                </a:solidFill>
              </a:rPr>
              <a:t>e</a:t>
            </a:r>
            <a:r>
              <a:rPr lang="fr-CA" sz="3350" dirty="0">
                <a:solidFill>
                  <a:schemeClr val="bg1"/>
                </a:solidFill>
              </a:rPr>
              <a:t> Congrès de l’Association Francophone de Psychologie de la Santé</a:t>
            </a:r>
          </a:p>
          <a:p>
            <a:endParaRPr lang="fr-CA" sz="1000" i="1" dirty="0">
              <a:solidFill>
                <a:schemeClr val="bg1"/>
              </a:solidFill>
            </a:endParaRPr>
          </a:p>
        </p:txBody>
      </p:sp>
      <p:sp>
        <p:nvSpPr>
          <p:cNvPr id="101" name="Organigramme : Connecteur page suivante 100">
            <a:extLst>
              <a:ext uri="{FF2B5EF4-FFF2-40B4-BE49-F238E27FC236}">
                <a16:creationId xmlns:a16="http://schemas.microsoft.com/office/drawing/2014/main" id="{A169C92B-F49F-D567-4620-4B3325D80886}"/>
              </a:ext>
            </a:extLst>
          </p:cNvPr>
          <p:cNvSpPr/>
          <p:nvPr/>
        </p:nvSpPr>
        <p:spPr>
          <a:xfrm>
            <a:off x="24771378" y="-3525"/>
            <a:ext cx="7221390" cy="3164171"/>
          </a:xfrm>
          <a:prstGeom prst="flowChartOffpageConnector">
            <a:avLst/>
          </a:prstGeom>
          <a:solidFill>
            <a:srgbClr val="DCE8E7">
              <a:alpha val="80000"/>
            </a:srgbClr>
          </a:solidFill>
          <a:ln>
            <a:solidFill>
              <a:srgbClr val="DCE8E7"/>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pic>
        <p:nvPicPr>
          <p:cNvPr id="20" name="Image 19">
            <a:extLst>
              <a:ext uri="{FF2B5EF4-FFF2-40B4-BE49-F238E27FC236}">
                <a16:creationId xmlns:a16="http://schemas.microsoft.com/office/drawing/2014/main" id="{A9CC0683-EB64-8A24-5919-817F1039D87F}"/>
              </a:ext>
            </a:extLst>
          </p:cNvPr>
          <p:cNvPicPr>
            <a:picLocks noChangeAspect="1"/>
          </p:cNvPicPr>
          <p:nvPr/>
        </p:nvPicPr>
        <p:blipFill>
          <a:blip r:embed="rId2"/>
          <a:stretch>
            <a:fillRect/>
          </a:stretch>
        </p:blipFill>
        <p:spPr>
          <a:xfrm>
            <a:off x="26464132" y="1366574"/>
            <a:ext cx="3752242" cy="1257195"/>
          </a:xfrm>
          <a:prstGeom prst="rect">
            <a:avLst/>
          </a:prstGeom>
          <a:ln>
            <a:noFill/>
          </a:ln>
        </p:spPr>
      </p:pic>
      <p:pic>
        <p:nvPicPr>
          <p:cNvPr id="15" name="Image 14">
            <a:extLst>
              <a:ext uri="{FF2B5EF4-FFF2-40B4-BE49-F238E27FC236}">
                <a16:creationId xmlns:a16="http://schemas.microsoft.com/office/drawing/2014/main" id="{BF1E7AE3-944C-3821-E5E7-BE8C73F5A423}"/>
              </a:ext>
            </a:extLst>
          </p:cNvPr>
          <p:cNvPicPr>
            <a:picLocks noChangeAspect="1"/>
          </p:cNvPicPr>
          <p:nvPr/>
        </p:nvPicPr>
        <p:blipFill>
          <a:blip r:embed="rId3"/>
          <a:srcRect b="37667"/>
          <a:stretch/>
        </p:blipFill>
        <p:spPr>
          <a:xfrm>
            <a:off x="26353071" y="-182903"/>
            <a:ext cx="4058004" cy="1743808"/>
          </a:xfrm>
          <a:prstGeom prst="rect">
            <a:avLst/>
          </a:prstGeom>
        </p:spPr>
      </p:pic>
      <p:sp>
        <p:nvSpPr>
          <p:cNvPr id="40" name="Rectangle 39">
            <a:extLst>
              <a:ext uri="{FF2B5EF4-FFF2-40B4-BE49-F238E27FC236}">
                <a16:creationId xmlns:a16="http://schemas.microsoft.com/office/drawing/2014/main" id="{E7124713-A86B-FEA5-3711-846F7D145749}"/>
              </a:ext>
            </a:extLst>
          </p:cNvPr>
          <p:cNvSpPr/>
          <p:nvPr/>
        </p:nvSpPr>
        <p:spPr>
          <a:xfrm>
            <a:off x="800876" y="5763697"/>
            <a:ext cx="15517973" cy="14397236"/>
          </a:xfrm>
          <a:prstGeom prst="rect">
            <a:avLst/>
          </a:prstGeom>
          <a:solidFill>
            <a:schemeClr val="bg1"/>
          </a:solidFill>
          <a:ln w="76200">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sz="4000" dirty="0">
              <a:solidFill>
                <a:schemeClr val="tx1"/>
              </a:solidFill>
            </a:endParaRPr>
          </a:p>
        </p:txBody>
      </p:sp>
      <p:cxnSp>
        <p:nvCxnSpPr>
          <p:cNvPr id="32" name="Connecteur droit 31">
            <a:extLst>
              <a:ext uri="{FF2B5EF4-FFF2-40B4-BE49-F238E27FC236}">
                <a16:creationId xmlns:a16="http://schemas.microsoft.com/office/drawing/2014/main" id="{4D553F2B-0DB5-8410-A2BD-5210E6FED75A}"/>
              </a:ext>
            </a:extLst>
          </p:cNvPr>
          <p:cNvCxnSpPr/>
          <p:nvPr/>
        </p:nvCxnSpPr>
        <p:spPr>
          <a:xfrm>
            <a:off x="849086" y="3106611"/>
            <a:ext cx="22990628"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46" name="Rectangle 45">
            <a:extLst>
              <a:ext uri="{FF2B5EF4-FFF2-40B4-BE49-F238E27FC236}">
                <a16:creationId xmlns:a16="http://schemas.microsoft.com/office/drawing/2014/main" id="{CBE6A641-2675-53FC-272C-5A1D3A2E93C5}"/>
              </a:ext>
            </a:extLst>
          </p:cNvPr>
          <p:cNvSpPr/>
          <p:nvPr/>
        </p:nvSpPr>
        <p:spPr>
          <a:xfrm>
            <a:off x="800876" y="34364429"/>
            <a:ext cx="20558021" cy="8403284"/>
          </a:xfrm>
          <a:prstGeom prst="rect">
            <a:avLst/>
          </a:prstGeom>
          <a:solidFill>
            <a:schemeClr val="bg1"/>
          </a:solidFill>
          <a:ln w="76200">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sz="4000" dirty="0">
              <a:solidFill>
                <a:schemeClr val="tx1"/>
              </a:solidFill>
            </a:endParaRPr>
          </a:p>
        </p:txBody>
      </p:sp>
      <p:sp>
        <p:nvSpPr>
          <p:cNvPr id="51" name="Rectangle 50">
            <a:extLst>
              <a:ext uri="{FF2B5EF4-FFF2-40B4-BE49-F238E27FC236}">
                <a16:creationId xmlns:a16="http://schemas.microsoft.com/office/drawing/2014/main" id="{92773B02-F836-6BDC-107F-BD50D9E6EEC1}"/>
              </a:ext>
            </a:extLst>
          </p:cNvPr>
          <p:cNvSpPr/>
          <p:nvPr/>
        </p:nvSpPr>
        <p:spPr>
          <a:xfrm>
            <a:off x="21654181" y="34683023"/>
            <a:ext cx="10106977" cy="8084688"/>
          </a:xfrm>
          <a:prstGeom prst="rect">
            <a:avLst/>
          </a:prstGeom>
          <a:solidFill>
            <a:schemeClr val="bg1"/>
          </a:solidFill>
          <a:ln w="76200">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sz="4000" dirty="0">
              <a:solidFill>
                <a:schemeClr val="tx1"/>
              </a:solidFill>
            </a:endParaRPr>
          </a:p>
        </p:txBody>
      </p:sp>
      <p:sp>
        <p:nvSpPr>
          <p:cNvPr id="42" name="Rectangle : coins arrondis 41">
            <a:extLst>
              <a:ext uri="{FF2B5EF4-FFF2-40B4-BE49-F238E27FC236}">
                <a16:creationId xmlns:a16="http://schemas.microsoft.com/office/drawing/2014/main" id="{3333630B-9F26-7178-B4A3-74FD9636A303}"/>
              </a:ext>
            </a:extLst>
          </p:cNvPr>
          <p:cNvSpPr/>
          <p:nvPr/>
        </p:nvSpPr>
        <p:spPr>
          <a:xfrm>
            <a:off x="22855123" y="33964792"/>
            <a:ext cx="7750654" cy="1586139"/>
          </a:xfrm>
          <a:prstGeom prst="roundRect">
            <a:avLst>
              <a:gd name="adj" fmla="val 18967"/>
            </a:avLst>
          </a:prstGeom>
          <a:solidFill>
            <a:srgbClr val="F5E6D3"/>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sz="6000" b="1" dirty="0">
                <a:solidFill>
                  <a:schemeClr val="bg1"/>
                </a:solidFill>
              </a:rPr>
              <a:t>RÉFÉRENCES</a:t>
            </a:r>
          </a:p>
        </p:txBody>
      </p:sp>
      <p:sp>
        <p:nvSpPr>
          <p:cNvPr id="49" name="Rectangle 48">
            <a:extLst>
              <a:ext uri="{FF2B5EF4-FFF2-40B4-BE49-F238E27FC236}">
                <a16:creationId xmlns:a16="http://schemas.microsoft.com/office/drawing/2014/main" id="{AF1C9FA6-DD48-352E-056B-3466D208A625}"/>
              </a:ext>
            </a:extLst>
          </p:cNvPr>
          <p:cNvSpPr/>
          <p:nvPr/>
        </p:nvSpPr>
        <p:spPr>
          <a:xfrm>
            <a:off x="803708" y="21471547"/>
            <a:ext cx="30835413" cy="11879677"/>
          </a:xfrm>
          <a:prstGeom prst="rect">
            <a:avLst/>
          </a:prstGeom>
          <a:solidFill>
            <a:schemeClr val="bg1"/>
          </a:solidFill>
          <a:ln w="76200">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sz="4000" dirty="0">
              <a:solidFill>
                <a:schemeClr val="tx1"/>
              </a:solidFill>
            </a:endParaRPr>
          </a:p>
        </p:txBody>
      </p:sp>
      <p:sp>
        <p:nvSpPr>
          <p:cNvPr id="43" name="Rectangle : coins arrondis 42">
            <a:extLst>
              <a:ext uri="{FF2B5EF4-FFF2-40B4-BE49-F238E27FC236}">
                <a16:creationId xmlns:a16="http://schemas.microsoft.com/office/drawing/2014/main" id="{6C7B86D6-577B-0650-050F-38EC568EC83B}"/>
              </a:ext>
            </a:extLst>
          </p:cNvPr>
          <p:cNvSpPr/>
          <p:nvPr/>
        </p:nvSpPr>
        <p:spPr>
          <a:xfrm>
            <a:off x="2484855" y="20679339"/>
            <a:ext cx="11302003" cy="1565001"/>
          </a:xfrm>
          <a:prstGeom prst="roundRect">
            <a:avLst>
              <a:gd name="adj" fmla="val 18967"/>
            </a:avLst>
          </a:prstGeom>
          <a:solidFill>
            <a:srgbClr val="F5E6D3"/>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sz="6000" b="1" dirty="0">
                <a:solidFill>
                  <a:schemeClr val="bg1"/>
                </a:solidFill>
              </a:rPr>
              <a:t>RÉSULTATS</a:t>
            </a:r>
          </a:p>
        </p:txBody>
      </p:sp>
      <p:sp>
        <p:nvSpPr>
          <p:cNvPr id="41" name="Rectangle : coins arrondis 40">
            <a:extLst>
              <a:ext uri="{FF2B5EF4-FFF2-40B4-BE49-F238E27FC236}">
                <a16:creationId xmlns:a16="http://schemas.microsoft.com/office/drawing/2014/main" id="{C9DEE1AF-DB72-F742-EA3C-DE113582C586}"/>
              </a:ext>
            </a:extLst>
          </p:cNvPr>
          <p:cNvSpPr/>
          <p:nvPr/>
        </p:nvSpPr>
        <p:spPr>
          <a:xfrm>
            <a:off x="2484855" y="33730877"/>
            <a:ext cx="11302003" cy="1565001"/>
          </a:xfrm>
          <a:prstGeom prst="roundRect">
            <a:avLst>
              <a:gd name="adj" fmla="val 18967"/>
            </a:avLst>
          </a:prstGeom>
          <a:solidFill>
            <a:srgbClr val="F5E6D3"/>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sz="6000" b="1" dirty="0">
                <a:solidFill>
                  <a:schemeClr val="bg1"/>
                </a:solidFill>
              </a:rPr>
              <a:t>CONCLUSION</a:t>
            </a:r>
          </a:p>
        </p:txBody>
      </p:sp>
      <p:sp>
        <p:nvSpPr>
          <p:cNvPr id="48" name="Rectangle 47">
            <a:extLst>
              <a:ext uri="{FF2B5EF4-FFF2-40B4-BE49-F238E27FC236}">
                <a16:creationId xmlns:a16="http://schemas.microsoft.com/office/drawing/2014/main" id="{0F3F3733-4ECE-363E-6F7D-8B5F32B2BF24}"/>
              </a:ext>
            </a:extLst>
          </p:cNvPr>
          <p:cNvSpPr/>
          <p:nvPr/>
        </p:nvSpPr>
        <p:spPr>
          <a:xfrm>
            <a:off x="16875664" y="12288260"/>
            <a:ext cx="14763457" cy="8861114"/>
          </a:xfrm>
          <a:prstGeom prst="rect">
            <a:avLst/>
          </a:prstGeom>
          <a:solidFill>
            <a:schemeClr val="bg1"/>
          </a:solidFill>
          <a:ln w="76200">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sz="4000" dirty="0">
              <a:solidFill>
                <a:schemeClr val="tx1"/>
              </a:solidFill>
            </a:endParaRPr>
          </a:p>
        </p:txBody>
      </p:sp>
      <p:sp>
        <p:nvSpPr>
          <p:cNvPr id="28" name="Rectangle : coins arrondis 27">
            <a:extLst>
              <a:ext uri="{FF2B5EF4-FFF2-40B4-BE49-F238E27FC236}">
                <a16:creationId xmlns:a16="http://schemas.microsoft.com/office/drawing/2014/main" id="{4E50396A-2B98-D3E6-58CD-4F68A1E4F7F9}"/>
              </a:ext>
            </a:extLst>
          </p:cNvPr>
          <p:cNvSpPr/>
          <p:nvPr/>
        </p:nvSpPr>
        <p:spPr>
          <a:xfrm>
            <a:off x="2217507" y="23599486"/>
            <a:ext cx="482024" cy="3752997"/>
          </a:xfrm>
          <a:prstGeom prst="roundRect">
            <a:avLst/>
          </a:prstGeom>
          <a:solidFill>
            <a:srgbClr val="F5E6D3">
              <a:alpha val="85098"/>
            </a:srgbClr>
          </a:solidFill>
          <a:ln>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44" name="Rectangle : coins arrondis 43">
            <a:extLst>
              <a:ext uri="{FF2B5EF4-FFF2-40B4-BE49-F238E27FC236}">
                <a16:creationId xmlns:a16="http://schemas.microsoft.com/office/drawing/2014/main" id="{AFEF8C6C-2217-93B8-9CC1-05AF1FC20660}"/>
              </a:ext>
            </a:extLst>
          </p:cNvPr>
          <p:cNvSpPr/>
          <p:nvPr/>
        </p:nvSpPr>
        <p:spPr>
          <a:xfrm>
            <a:off x="18697914" y="11550104"/>
            <a:ext cx="11302003" cy="1565001"/>
          </a:xfrm>
          <a:prstGeom prst="roundRect">
            <a:avLst>
              <a:gd name="adj" fmla="val 18967"/>
            </a:avLst>
          </a:prstGeom>
          <a:solidFill>
            <a:srgbClr val="F5E6D3"/>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sz="6000" b="1" dirty="0">
                <a:solidFill>
                  <a:schemeClr val="bg1"/>
                </a:solidFill>
              </a:rPr>
              <a:t>MÉTHODE</a:t>
            </a:r>
          </a:p>
        </p:txBody>
      </p:sp>
      <p:sp>
        <p:nvSpPr>
          <p:cNvPr id="47" name="Rectangle 46">
            <a:extLst>
              <a:ext uri="{FF2B5EF4-FFF2-40B4-BE49-F238E27FC236}">
                <a16:creationId xmlns:a16="http://schemas.microsoft.com/office/drawing/2014/main" id="{558DC7E5-D9E8-96FE-36CC-ADECA737CA27}"/>
              </a:ext>
            </a:extLst>
          </p:cNvPr>
          <p:cNvSpPr/>
          <p:nvPr/>
        </p:nvSpPr>
        <p:spPr>
          <a:xfrm>
            <a:off x="16881315" y="5763697"/>
            <a:ext cx="14763457" cy="5352360"/>
          </a:xfrm>
          <a:prstGeom prst="rect">
            <a:avLst/>
          </a:prstGeom>
          <a:solidFill>
            <a:schemeClr val="bg1"/>
          </a:solidFill>
          <a:ln w="76200">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sz="4000" dirty="0">
              <a:solidFill>
                <a:schemeClr val="tx1"/>
              </a:solidFill>
            </a:endParaRPr>
          </a:p>
        </p:txBody>
      </p:sp>
      <p:sp>
        <p:nvSpPr>
          <p:cNvPr id="45" name="Rectangle : coins arrondis 44">
            <a:extLst>
              <a:ext uri="{FF2B5EF4-FFF2-40B4-BE49-F238E27FC236}">
                <a16:creationId xmlns:a16="http://schemas.microsoft.com/office/drawing/2014/main" id="{9CF0BB98-15CB-E573-1DD4-3C501DC381E8}"/>
              </a:ext>
            </a:extLst>
          </p:cNvPr>
          <p:cNvSpPr/>
          <p:nvPr/>
        </p:nvSpPr>
        <p:spPr>
          <a:xfrm>
            <a:off x="18697914" y="4948891"/>
            <a:ext cx="11302003" cy="1565001"/>
          </a:xfrm>
          <a:prstGeom prst="roundRect">
            <a:avLst>
              <a:gd name="adj" fmla="val 18967"/>
            </a:avLst>
          </a:prstGeom>
          <a:solidFill>
            <a:srgbClr val="F5E6D3"/>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sz="6000" b="1" dirty="0">
                <a:solidFill>
                  <a:schemeClr val="bg1"/>
                </a:solidFill>
              </a:rPr>
              <a:t>OBJECTIF</a:t>
            </a:r>
          </a:p>
        </p:txBody>
      </p:sp>
      <p:sp>
        <p:nvSpPr>
          <p:cNvPr id="39" name="Rectangle : coins arrondis 38">
            <a:extLst>
              <a:ext uri="{FF2B5EF4-FFF2-40B4-BE49-F238E27FC236}">
                <a16:creationId xmlns:a16="http://schemas.microsoft.com/office/drawing/2014/main" id="{49C63F04-EE0A-8D5A-6793-9544BB13B870}"/>
              </a:ext>
            </a:extLst>
          </p:cNvPr>
          <p:cNvSpPr/>
          <p:nvPr/>
        </p:nvSpPr>
        <p:spPr>
          <a:xfrm>
            <a:off x="3094455" y="4937434"/>
            <a:ext cx="10692403" cy="1565001"/>
          </a:xfrm>
          <a:prstGeom prst="roundRect">
            <a:avLst>
              <a:gd name="adj" fmla="val 18967"/>
            </a:avLst>
          </a:prstGeom>
          <a:solidFill>
            <a:srgbClr val="F5E6D3"/>
          </a:solidFill>
          <a:ln w="7620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fr-CA" sz="6000" b="1" dirty="0">
                <a:solidFill>
                  <a:schemeClr val="bg1"/>
                </a:solidFill>
              </a:rPr>
              <a:t>INTRODUCTION</a:t>
            </a:r>
          </a:p>
        </p:txBody>
      </p:sp>
      <p:sp>
        <p:nvSpPr>
          <p:cNvPr id="54" name="ZoneTexte 53">
            <a:extLst>
              <a:ext uri="{FF2B5EF4-FFF2-40B4-BE49-F238E27FC236}">
                <a16:creationId xmlns:a16="http://schemas.microsoft.com/office/drawing/2014/main" id="{F4E3E915-369C-68EA-FDB4-5DB3C90F2E2E}"/>
              </a:ext>
            </a:extLst>
          </p:cNvPr>
          <p:cNvSpPr txBox="1"/>
          <p:nvPr/>
        </p:nvSpPr>
        <p:spPr>
          <a:xfrm>
            <a:off x="21715199" y="35637917"/>
            <a:ext cx="9984940" cy="7040389"/>
          </a:xfrm>
          <a:prstGeom prst="rect">
            <a:avLst/>
          </a:prstGeom>
          <a:noFill/>
        </p:spPr>
        <p:txBody>
          <a:bodyPr wrap="square" rtlCol="0">
            <a:spAutoFit/>
          </a:bodyPr>
          <a:lstStyle/>
          <a:p>
            <a:pPr marL="342900" lvl="0" indent="-342900" algn="just">
              <a:buClr>
                <a:srgbClr val="8BAFAF"/>
              </a:buClr>
              <a:buFont typeface="+mj-lt"/>
              <a:buAutoNum type="arabicPeriod"/>
            </a:pP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Cappe, É. (2009). Qualité de vie et processus d’adaptation des parents d’un enfant ayant un trouble autistique ou un syndrome d’Asperger (Thèse de psychologie). Université Paris Descartes</a:t>
            </a:r>
            <a:endParaRPr lang="fr-CA" sz="2150" dirty="0">
              <a:effectLst/>
              <a:latin typeface="Times New Roman" panose="02020603050405020304" pitchFamily="18" charset="0"/>
              <a:ea typeface="Times New Roman" panose="02020603050405020304" pitchFamily="18" charset="0"/>
            </a:endParaRPr>
          </a:p>
          <a:p>
            <a:pPr marL="342900" lvl="0" indent="-342900" algn="just">
              <a:buClr>
                <a:srgbClr val="8BAFAF"/>
              </a:buClr>
              <a:buFont typeface="+mj-lt"/>
              <a:buAutoNum type="arabicPeriod"/>
            </a:pP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American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Psychiatric</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Association. (2015). </a:t>
            </a:r>
            <a:r>
              <a:rPr lang="fr-FR" sz="2150" i="1"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DSM-5 : manuel diagnostique et statistique des troubles mentaux (</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traduit par J.-D.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Guelfi</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&amp; M.-A. Crocq; 5e éd.). Elsevier Masson.</a:t>
            </a:r>
            <a:endParaRPr lang="fr-CA" sz="2150" dirty="0">
              <a:effectLst/>
              <a:latin typeface="Times New Roman" panose="02020603050405020304" pitchFamily="18" charset="0"/>
              <a:ea typeface="Times New Roman" panose="02020603050405020304" pitchFamily="18" charset="0"/>
            </a:endParaRPr>
          </a:p>
          <a:p>
            <a:pPr marL="342900" lvl="0" indent="-342900" algn="just">
              <a:buClr>
                <a:srgbClr val="8BAFAF"/>
              </a:buClr>
              <a:buFont typeface="+mj-lt"/>
              <a:buAutoNum type="arabicPeriod"/>
            </a:pP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Matthews, N. L., Smith, C. J., Pollard, E.,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Ober</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-Reynolds, S.,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Kirwan</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J., &amp;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Malligo</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A. (2015). Adaptive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functioning</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in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autism</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spectrum</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disorder</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during</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the transition to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adulthood</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a:t>
            </a:r>
            <a:r>
              <a:rPr lang="fr-FR" sz="2150" i="1"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Journal of </a:t>
            </a:r>
            <a:r>
              <a:rPr lang="fr-FR" sz="2150" i="1"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Autism</a:t>
            </a:r>
            <a:r>
              <a:rPr lang="fr-FR" sz="2150" i="1"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and </a:t>
            </a:r>
            <a:r>
              <a:rPr lang="fr-FR" sz="2150" i="1"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Developmental</a:t>
            </a:r>
            <a:r>
              <a:rPr lang="fr-FR" sz="2150" i="1"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a:t>
            </a:r>
            <a:r>
              <a:rPr lang="fr-FR" sz="2150" i="1"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Disorders</a:t>
            </a:r>
            <a:r>
              <a:rPr lang="fr-FR" sz="2150" i="1"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45(8), 2349-2360.</a:t>
            </a:r>
          </a:p>
          <a:p>
            <a:pPr marL="342900" lvl="0" indent="-342900" algn="just">
              <a:buClr>
                <a:srgbClr val="8BAFAF"/>
              </a:buClr>
              <a:buFont typeface="+mj-lt"/>
              <a:buAutoNum type="arabicPeriod"/>
            </a:pPr>
            <a:r>
              <a:rPr lang="en-US"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Taylor, J. L., &amp; Seltzer, M. M. (2011). Employment and post-secondary educational activities for young adults with autism spectrum disorders during the transition to adulthood. </a:t>
            </a:r>
            <a:r>
              <a:rPr lang="en-US" sz="2150" i="1"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Journal of autism and developmental disorders</a:t>
            </a:r>
            <a:r>
              <a:rPr lang="en-US"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41(5), 566-574.</a:t>
            </a:r>
            <a:endPar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endParaRPr>
          </a:p>
          <a:p>
            <a:pPr marL="342900" lvl="0" indent="-342900" algn="just">
              <a:buClr>
                <a:srgbClr val="8BAFAF"/>
              </a:buClr>
              <a:buFont typeface="+mj-lt"/>
              <a:buAutoNum type="arabicPeriod"/>
            </a:pPr>
            <a:r>
              <a:rPr lang="fr-CA"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Vinay, A., &amp; </a:t>
            </a:r>
            <a:r>
              <a:rPr lang="fr-CA"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Jayle</a:t>
            </a:r>
            <a:r>
              <a:rPr lang="fr-CA"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S. (2011). Faire fratrie: réflexions autour du lien fraternel. </a:t>
            </a:r>
            <a:r>
              <a:rPr lang="fr-CA" sz="2150" i="1"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Neuropsychiatrie de l'enfance et de l'adolescence</a:t>
            </a:r>
            <a:r>
              <a:rPr lang="fr-CA"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59(6), 342-347.</a:t>
            </a:r>
            <a:endPar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endParaRPr>
          </a:p>
          <a:p>
            <a:pPr marL="342900" lvl="0" indent="-342900" algn="just">
              <a:buClr>
                <a:srgbClr val="8BAFAF"/>
              </a:buClr>
              <a:buFont typeface="+mj-lt"/>
              <a:buAutoNum type="arabicPeriod"/>
            </a:pP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Kuyken</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W., Orley, J., Power, M.,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Herrman</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H.,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Schofield</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H., Murphy, B.,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Metelko</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Z., Szabo, S.,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Pibernikokanovic</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M.,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Quemada</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N., Caria, A., Rajkumar, S., Kumar, S.,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Saxena</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S., Baron, D., Amir, M.,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Tazaki</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M.,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Noji</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A.,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Vanheck</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G., … &amp;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Vandam</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F. (1995). The world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health</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organization</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quality</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of live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assessment</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whoqol</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position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paper</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from</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the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the</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world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health</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a:t>
            </a:r>
            <a:r>
              <a:rPr lang="fr-FR" sz="2150"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organization</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a:t>
            </a:r>
            <a:r>
              <a:rPr lang="fr-FR" sz="2150" i="1"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Social Science &amp; </a:t>
            </a:r>
            <a:r>
              <a:rPr lang="fr-FR" sz="2150" i="1" dirty="0" err="1">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Medicine</a:t>
            </a:r>
            <a:r>
              <a:rPr lang="fr-FR" sz="2150" dirty="0">
                <a:solidFill>
                  <a:srgbClr val="000000"/>
                </a:solidFill>
                <a:latin typeface="Aptos Display" panose="020B0004020202020204" pitchFamily="34" charset="0"/>
                <a:ea typeface="Times New Roman" panose="02020603050405020304" pitchFamily="18" charset="0"/>
                <a:cs typeface="Aptos Display" panose="020B0004020202020204" pitchFamily="34" charset="0"/>
              </a:rPr>
              <a:t>, 41(10), 1403–1409</a:t>
            </a:r>
            <a:endParaRPr lang="fr-CA" sz="2150" dirty="0">
              <a:effectLst/>
              <a:latin typeface="Times New Roman" panose="02020603050405020304" pitchFamily="18" charset="0"/>
              <a:ea typeface="Times New Roman" panose="02020603050405020304" pitchFamily="18" charset="0"/>
            </a:endParaRPr>
          </a:p>
          <a:p>
            <a:pPr marL="342900" lvl="0" indent="-342900" algn="just">
              <a:buClr>
                <a:srgbClr val="8BAFAF"/>
              </a:buClr>
              <a:buFont typeface="+mj-lt"/>
              <a:buAutoNum type="arabicPeriod"/>
            </a:pP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Bruchon-Schweitzer, M.,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Boujut</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E., &amp; Quintard, B. (2014). </a:t>
            </a:r>
            <a:r>
              <a:rPr lang="fr-FR" sz="2150" i="1"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Psychologie de la santé concepts, </a:t>
            </a:r>
            <a:r>
              <a:rPr lang="fr-FR" sz="2150" i="1"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méthodes</a:t>
            </a:r>
            <a:r>
              <a:rPr lang="fr-FR" sz="2150" i="1"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et </a:t>
            </a:r>
            <a:r>
              <a:rPr lang="fr-FR" sz="2150" i="1"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modèles</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(2</a:t>
            </a:r>
            <a:r>
              <a:rPr lang="fr-FR" sz="2150" baseline="3000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e</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a:t>
            </a:r>
            <a:r>
              <a:rPr lang="fr-FR" sz="2150" dirty="0" err="1">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édition</a:t>
            </a:r>
            <a:r>
              <a:rPr lang="fr-FR" sz="2150" dirty="0">
                <a:solidFill>
                  <a:srgbClr val="000000"/>
                </a:solidFill>
                <a:effectLst/>
                <a:latin typeface="Aptos Display" panose="020B0004020202020204" pitchFamily="34" charset="0"/>
                <a:ea typeface="Times New Roman" panose="02020603050405020304" pitchFamily="18" charset="0"/>
                <a:cs typeface="Aptos Display" panose="020B0004020202020204" pitchFamily="34" charset="0"/>
              </a:rPr>
              <a:t>). Dunod. </a:t>
            </a:r>
            <a:endParaRPr lang="fr-CA" sz="2150" dirty="0">
              <a:effectLst/>
              <a:latin typeface="Times New Roman" panose="02020603050405020304" pitchFamily="18" charset="0"/>
              <a:ea typeface="Times New Roman" panose="02020603050405020304" pitchFamily="18" charset="0"/>
            </a:endParaRPr>
          </a:p>
        </p:txBody>
      </p:sp>
      <p:sp>
        <p:nvSpPr>
          <p:cNvPr id="55" name="ZoneTexte 54">
            <a:extLst>
              <a:ext uri="{FF2B5EF4-FFF2-40B4-BE49-F238E27FC236}">
                <a16:creationId xmlns:a16="http://schemas.microsoft.com/office/drawing/2014/main" id="{E9507971-879B-B598-9F98-2883DA00C42B}"/>
              </a:ext>
            </a:extLst>
          </p:cNvPr>
          <p:cNvSpPr txBox="1"/>
          <p:nvPr/>
        </p:nvSpPr>
        <p:spPr>
          <a:xfrm>
            <a:off x="17346976" y="6798372"/>
            <a:ext cx="14003880" cy="3970318"/>
          </a:xfrm>
          <a:prstGeom prst="rect">
            <a:avLst/>
          </a:prstGeom>
          <a:noFill/>
        </p:spPr>
        <p:txBody>
          <a:bodyPr wrap="square" rtlCol="0">
            <a:spAutoFit/>
          </a:bodyPr>
          <a:lstStyle/>
          <a:p>
            <a:pPr algn="just"/>
            <a:r>
              <a:rPr lang="fr-CA" sz="2800" b="1" dirty="0">
                <a:solidFill>
                  <a:srgbClr val="8BAFAF"/>
                </a:solidFill>
              </a:rPr>
              <a:t>Le but de cette recherche </a:t>
            </a:r>
            <a:r>
              <a:rPr lang="fr-CA" sz="2800" dirty="0"/>
              <a:t>est de mesurer la qualité de vie des sœurs d’adultes ayant un TSA afin de mieux comprendre les répercussions de ce trouble sur leur quotidien. </a:t>
            </a:r>
          </a:p>
          <a:p>
            <a:pPr algn="just"/>
            <a:endParaRPr lang="fr-CA" sz="2800" dirty="0"/>
          </a:p>
          <a:p>
            <a:pPr algn="just"/>
            <a:r>
              <a:rPr lang="fr-CA" sz="2800" dirty="0"/>
              <a:t>Pour y parvenir, </a:t>
            </a:r>
            <a:r>
              <a:rPr lang="fr-CA" sz="2800" b="1" dirty="0">
                <a:solidFill>
                  <a:srgbClr val="8BAFAF"/>
                </a:solidFill>
              </a:rPr>
              <a:t>l’objectif de cette étude </a:t>
            </a:r>
            <a:r>
              <a:rPr lang="fr-CA" sz="2800" dirty="0"/>
              <a:t>est de déterminer les associations qui existent entre la qualité de vie de ces sœurs et leurs caractéristiques socio-démographiques (p. ex. âge, rang dans la fratrie, habitation), les processus transactionnels (p. ex. stress perçu, contrôle perçu, soutien social perçu, stratégies d’adaptation) et les caractéristiques personnelles de leur frère ou de leur sœur ayant un TSA (p. ex. âge, autonomie, niveau de scolarité). </a:t>
            </a:r>
          </a:p>
        </p:txBody>
      </p:sp>
      <p:sp>
        <p:nvSpPr>
          <p:cNvPr id="56" name="ZoneTexte 55">
            <a:extLst>
              <a:ext uri="{FF2B5EF4-FFF2-40B4-BE49-F238E27FC236}">
                <a16:creationId xmlns:a16="http://schemas.microsoft.com/office/drawing/2014/main" id="{D17CAD67-1922-678D-4FE4-DFEC4D551A06}"/>
              </a:ext>
            </a:extLst>
          </p:cNvPr>
          <p:cNvSpPr txBox="1"/>
          <p:nvPr/>
        </p:nvSpPr>
        <p:spPr>
          <a:xfrm>
            <a:off x="17183691" y="13181997"/>
            <a:ext cx="14232479" cy="7663636"/>
          </a:xfrm>
          <a:prstGeom prst="rect">
            <a:avLst/>
          </a:prstGeom>
          <a:noFill/>
        </p:spPr>
        <p:txBody>
          <a:bodyPr wrap="square" rtlCol="0">
            <a:spAutoFit/>
          </a:bodyPr>
          <a:lstStyle/>
          <a:p>
            <a:pPr algn="just"/>
            <a:r>
              <a:rPr lang="fr-CA" sz="3200" b="1" i="1" dirty="0">
                <a:solidFill>
                  <a:srgbClr val="8BAFAF"/>
                </a:solidFill>
              </a:rPr>
              <a:t>Participantes</a:t>
            </a:r>
          </a:p>
          <a:p>
            <a:pPr marL="457200" indent="-457200" algn="just">
              <a:buClr>
                <a:srgbClr val="8BAFAF"/>
              </a:buClr>
              <a:buFont typeface="Arial" panose="020B0604020202020204" pitchFamily="34" charset="0"/>
              <a:buChar char="•"/>
            </a:pPr>
            <a:r>
              <a:rPr lang="fr-CA" sz="2800" dirty="0"/>
              <a:t>49 participantes, minimalement âgées de 16 ans</a:t>
            </a:r>
          </a:p>
          <a:p>
            <a:pPr marL="457200" indent="-457200" algn="just">
              <a:buClr>
                <a:srgbClr val="8BAFAF"/>
              </a:buClr>
              <a:buFont typeface="Arial" panose="020B0604020202020204" pitchFamily="34" charset="0"/>
              <a:buChar char="•"/>
            </a:pPr>
            <a:r>
              <a:rPr lang="fr-CA" sz="2800" dirty="0"/>
              <a:t>Avoir un frère ou une sœur présentant un TSA minimalement âgé.e de 16 ans</a:t>
            </a:r>
          </a:p>
          <a:p>
            <a:pPr marL="457200" indent="-457200" algn="just">
              <a:buClr>
                <a:srgbClr val="8BAFAF"/>
              </a:buClr>
              <a:buFont typeface="Arial" panose="020B0604020202020204" pitchFamily="34" charset="0"/>
              <a:buChar char="•"/>
            </a:pPr>
            <a:r>
              <a:rPr lang="fr-CA" sz="2800" dirty="0"/>
              <a:t>Comprendre et lire le français</a:t>
            </a:r>
          </a:p>
          <a:p>
            <a:pPr algn="just"/>
            <a:endParaRPr lang="fr-CA" sz="2800" dirty="0"/>
          </a:p>
          <a:p>
            <a:pPr algn="just"/>
            <a:r>
              <a:rPr lang="fr-CA" sz="3200" b="1" i="1" dirty="0">
                <a:solidFill>
                  <a:srgbClr val="8BAFAF"/>
                </a:solidFill>
              </a:rPr>
              <a:t>Procédure </a:t>
            </a:r>
          </a:p>
          <a:p>
            <a:pPr marL="457200" indent="-457200" algn="just">
              <a:buClr>
                <a:srgbClr val="8BAFAF"/>
              </a:buClr>
              <a:buFont typeface="Arial" panose="020B0604020202020204" pitchFamily="34" charset="0"/>
              <a:buChar char="•"/>
            </a:pPr>
            <a:r>
              <a:rPr lang="fr-CA" sz="2800" dirty="0"/>
              <a:t>Appel à la participation sur les réseaux sociaux et les sites d’organismes et d’associations venant en aide aux personnes ayant un TSA ainsi qu’à leur famille</a:t>
            </a:r>
          </a:p>
          <a:p>
            <a:pPr marL="457200" indent="-457200" algn="just">
              <a:buClr>
                <a:srgbClr val="8BAFAF"/>
              </a:buClr>
              <a:buFont typeface="Arial" panose="020B0604020202020204" pitchFamily="34" charset="0"/>
              <a:buChar char="•"/>
            </a:pPr>
            <a:r>
              <a:rPr lang="fr-CA" sz="2800" dirty="0"/>
              <a:t>Participation en ligne </a:t>
            </a:r>
          </a:p>
          <a:p>
            <a:pPr algn="just"/>
            <a:endParaRPr lang="fr-CA" sz="2800" dirty="0"/>
          </a:p>
          <a:p>
            <a:pPr algn="just"/>
            <a:r>
              <a:rPr lang="fr-CA" sz="3200" b="1" i="1" dirty="0">
                <a:solidFill>
                  <a:srgbClr val="8BAFAF"/>
                </a:solidFill>
              </a:rPr>
              <a:t>Instruments de mesure </a:t>
            </a:r>
          </a:p>
          <a:p>
            <a:pPr marL="457200" indent="-457200" algn="just">
              <a:buClr>
                <a:srgbClr val="8BAFAF"/>
              </a:buClr>
              <a:buFont typeface="Arial" panose="020B0604020202020204" pitchFamily="34" charset="0"/>
              <a:buChar char="•"/>
            </a:pPr>
            <a:r>
              <a:rPr lang="fr-CA" sz="2800" i="1" dirty="0"/>
              <a:t>Fiche signalétique </a:t>
            </a:r>
          </a:p>
          <a:p>
            <a:pPr marL="457200" indent="-457200" algn="just">
              <a:buClr>
                <a:srgbClr val="8BAFAF"/>
              </a:buClr>
              <a:buFont typeface="Arial" panose="020B0604020202020204" pitchFamily="34" charset="0"/>
              <a:buChar char="•"/>
            </a:pPr>
            <a:r>
              <a:rPr lang="fr-CA" sz="2800" i="1" dirty="0"/>
              <a:t>Échelle de la qualité de vie</a:t>
            </a:r>
          </a:p>
          <a:p>
            <a:pPr marL="457200" indent="-457200" algn="just">
              <a:buClr>
                <a:srgbClr val="8BAFAF"/>
              </a:buClr>
              <a:buFont typeface="Arial" panose="020B0604020202020204" pitchFamily="34" charset="0"/>
              <a:buChar char="•"/>
            </a:pPr>
            <a:r>
              <a:rPr lang="fr-CA" sz="2800" i="1" dirty="0"/>
              <a:t>Appraisal of Life Events Scale</a:t>
            </a:r>
          </a:p>
          <a:p>
            <a:pPr algn="just"/>
            <a:endParaRPr lang="fr-CA" sz="2800" dirty="0"/>
          </a:p>
          <a:p>
            <a:pPr algn="just"/>
            <a:r>
              <a:rPr lang="fr-CA" sz="3200" b="1" i="1" dirty="0">
                <a:solidFill>
                  <a:srgbClr val="8BAFAF"/>
                </a:solidFill>
              </a:rPr>
              <a:t>Analyse de données </a:t>
            </a:r>
          </a:p>
          <a:p>
            <a:pPr marL="457200" indent="-457200" algn="just">
              <a:buClr>
                <a:srgbClr val="8BAFAF"/>
              </a:buClr>
              <a:buFont typeface="Arial" panose="020B0604020202020204" pitchFamily="34" charset="0"/>
              <a:buChar char="•"/>
            </a:pPr>
            <a:r>
              <a:rPr lang="fr-CA" sz="2800" dirty="0"/>
              <a:t>Devis quantitatif avec des analyses descriptives et des corrélations de Pearson</a:t>
            </a:r>
          </a:p>
        </p:txBody>
      </p:sp>
      <p:sp>
        <p:nvSpPr>
          <p:cNvPr id="57" name="ZoneTexte 56">
            <a:extLst>
              <a:ext uri="{FF2B5EF4-FFF2-40B4-BE49-F238E27FC236}">
                <a16:creationId xmlns:a16="http://schemas.microsoft.com/office/drawing/2014/main" id="{CAEDE655-412B-1F69-FCE1-7D2E63BDF884}"/>
              </a:ext>
            </a:extLst>
          </p:cNvPr>
          <p:cNvSpPr txBox="1"/>
          <p:nvPr/>
        </p:nvSpPr>
        <p:spPr>
          <a:xfrm>
            <a:off x="23905786" y="18105077"/>
            <a:ext cx="6683831" cy="1384995"/>
          </a:xfrm>
          <a:prstGeom prst="rect">
            <a:avLst/>
          </a:prstGeom>
          <a:noFill/>
        </p:spPr>
        <p:txBody>
          <a:bodyPr wrap="square" rtlCol="0">
            <a:spAutoFit/>
          </a:bodyPr>
          <a:lstStyle/>
          <a:p>
            <a:pPr marL="457200" indent="-457200" algn="just">
              <a:buClr>
                <a:srgbClr val="8BAFAF"/>
              </a:buClr>
              <a:buFont typeface="Arial" panose="020B0604020202020204" pitchFamily="34" charset="0"/>
              <a:buChar char="•"/>
            </a:pPr>
            <a:r>
              <a:rPr lang="fr-CA" sz="2800" i="1" dirty="0"/>
              <a:t>Cancer Locus of Control Scale</a:t>
            </a:r>
          </a:p>
          <a:p>
            <a:pPr marL="457200" indent="-457200" algn="just">
              <a:buClr>
                <a:srgbClr val="8BAFAF"/>
              </a:buClr>
              <a:buFont typeface="Arial" panose="020B0604020202020204" pitchFamily="34" charset="0"/>
              <a:buChar char="•"/>
            </a:pPr>
            <a:r>
              <a:rPr lang="fr-CA" sz="2800" i="1" dirty="0"/>
              <a:t>Questionnaire de soutien social perçu</a:t>
            </a:r>
          </a:p>
          <a:p>
            <a:pPr marL="457200" indent="-457200" algn="just">
              <a:buClr>
                <a:srgbClr val="8BAFAF"/>
              </a:buClr>
              <a:buFont typeface="Arial" panose="020B0604020202020204" pitchFamily="34" charset="0"/>
              <a:buChar char="•"/>
            </a:pPr>
            <a:r>
              <a:rPr lang="fr-CA" sz="2800" i="1" dirty="0"/>
              <a:t>Ways of coping Checklist-Revised</a:t>
            </a:r>
          </a:p>
        </p:txBody>
      </p:sp>
      <p:sp>
        <p:nvSpPr>
          <p:cNvPr id="60" name="Rectangle : coins arrondis 59">
            <a:extLst>
              <a:ext uri="{FF2B5EF4-FFF2-40B4-BE49-F238E27FC236}">
                <a16:creationId xmlns:a16="http://schemas.microsoft.com/office/drawing/2014/main" id="{8E1CDC56-100C-85DD-3013-86733206F42C}"/>
              </a:ext>
            </a:extLst>
          </p:cNvPr>
          <p:cNvSpPr/>
          <p:nvPr/>
        </p:nvSpPr>
        <p:spPr>
          <a:xfrm>
            <a:off x="1048447" y="16672908"/>
            <a:ext cx="5397087" cy="3109818"/>
          </a:xfrm>
          <a:prstGeom prst="roundRect">
            <a:avLst/>
          </a:prstGeom>
          <a:solidFill>
            <a:srgbClr val="8BAFAF"/>
          </a:solidFill>
          <a:ln>
            <a:solidFill>
              <a:srgbClr val="8BAFA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1" name="Rectangle : coins arrondis 60">
            <a:extLst>
              <a:ext uri="{FF2B5EF4-FFF2-40B4-BE49-F238E27FC236}">
                <a16:creationId xmlns:a16="http://schemas.microsoft.com/office/drawing/2014/main" id="{480A9121-9C5A-52D9-9EA7-303B12F310F7}"/>
              </a:ext>
            </a:extLst>
          </p:cNvPr>
          <p:cNvSpPr/>
          <p:nvPr/>
        </p:nvSpPr>
        <p:spPr>
          <a:xfrm>
            <a:off x="6753560" y="16672908"/>
            <a:ext cx="4884555" cy="3147158"/>
          </a:xfrm>
          <a:prstGeom prst="roundRect">
            <a:avLst/>
          </a:prstGeom>
          <a:solidFill>
            <a:srgbClr val="B2CFCE"/>
          </a:solidFill>
          <a:ln>
            <a:solidFill>
              <a:srgbClr val="B2CFC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2" name="Rectangle : coins arrondis 61">
            <a:extLst>
              <a:ext uri="{FF2B5EF4-FFF2-40B4-BE49-F238E27FC236}">
                <a16:creationId xmlns:a16="http://schemas.microsoft.com/office/drawing/2014/main" id="{0AAC5A04-13A4-E7FE-FBBD-56A1501D60A2}"/>
              </a:ext>
            </a:extLst>
          </p:cNvPr>
          <p:cNvSpPr/>
          <p:nvPr/>
        </p:nvSpPr>
        <p:spPr>
          <a:xfrm>
            <a:off x="11952614" y="16689978"/>
            <a:ext cx="4080140" cy="3158001"/>
          </a:xfrm>
          <a:prstGeom prst="roundRect">
            <a:avLst/>
          </a:prstGeom>
          <a:solidFill>
            <a:srgbClr val="D4E4E4"/>
          </a:solidFill>
          <a:ln>
            <a:solidFill>
              <a:srgbClr val="D4E4E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3" name="ZoneTexte 62">
            <a:extLst>
              <a:ext uri="{FF2B5EF4-FFF2-40B4-BE49-F238E27FC236}">
                <a16:creationId xmlns:a16="http://schemas.microsoft.com/office/drawing/2014/main" id="{93366236-1E5D-01BB-D737-C0119D608D7C}"/>
              </a:ext>
            </a:extLst>
          </p:cNvPr>
          <p:cNvSpPr txBox="1"/>
          <p:nvPr/>
        </p:nvSpPr>
        <p:spPr>
          <a:xfrm>
            <a:off x="3094455" y="15773190"/>
            <a:ext cx="10692403" cy="646331"/>
          </a:xfrm>
          <a:prstGeom prst="rect">
            <a:avLst/>
          </a:prstGeom>
          <a:solidFill>
            <a:srgbClr val="F5E6D3"/>
          </a:solidFill>
        </p:spPr>
        <p:txBody>
          <a:bodyPr wrap="square" rtlCol="0">
            <a:spAutoFit/>
          </a:bodyPr>
          <a:lstStyle/>
          <a:p>
            <a:pPr algn="ctr"/>
            <a:r>
              <a:rPr lang="fr-CA" sz="3600" b="1" dirty="0">
                <a:solidFill>
                  <a:srgbClr val="8BAFAF"/>
                </a:solidFill>
              </a:rPr>
              <a:t>Modèle transactionnel-intégratif-multifactoriel</a:t>
            </a:r>
            <a:r>
              <a:rPr lang="fr-CA" sz="3600" baseline="30000" dirty="0">
                <a:solidFill>
                  <a:srgbClr val="8BAFAF"/>
                </a:solidFill>
              </a:rPr>
              <a:t>7</a:t>
            </a:r>
          </a:p>
        </p:txBody>
      </p:sp>
      <p:pic>
        <p:nvPicPr>
          <p:cNvPr id="67" name="Graphique 66" descr="Flèches de chevron avec un remplissage uni">
            <a:extLst>
              <a:ext uri="{FF2B5EF4-FFF2-40B4-BE49-F238E27FC236}">
                <a16:creationId xmlns:a16="http://schemas.microsoft.com/office/drawing/2014/main" id="{50D884AB-242C-1858-585C-51360EF0C4F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144218" y="18032477"/>
            <a:ext cx="914400" cy="914400"/>
          </a:xfrm>
          <a:prstGeom prst="rect">
            <a:avLst/>
          </a:prstGeom>
        </p:spPr>
      </p:pic>
      <p:pic>
        <p:nvPicPr>
          <p:cNvPr id="68" name="Graphique 67" descr="Flèches de chevron avec un remplissage uni">
            <a:extLst>
              <a:ext uri="{FF2B5EF4-FFF2-40B4-BE49-F238E27FC236}">
                <a16:creationId xmlns:a16="http://schemas.microsoft.com/office/drawing/2014/main" id="{7EBCD982-80E6-D9DB-0CA6-4B76EFF50F3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11350511" y="18032477"/>
            <a:ext cx="914400" cy="914400"/>
          </a:xfrm>
          <a:prstGeom prst="rect">
            <a:avLst/>
          </a:prstGeom>
        </p:spPr>
      </p:pic>
      <p:sp>
        <p:nvSpPr>
          <p:cNvPr id="69" name="ZoneTexte 68">
            <a:extLst>
              <a:ext uri="{FF2B5EF4-FFF2-40B4-BE49-F238E27FC236}">
                <a16:creationId xmlns:a16="http://schemas.microsoft.com/office/drawing/2014/main" id="{63C4AE69-1F84-84A2-1B57-6E4317573738}"/>
              </a:ext>
            </a:extLst>
          </p:cNvPr>
          <p:cNvSpPr txBox="1"/>
          <p:nvPr/>
        </p:nvSpPr>
        <p:spPr>
          <a:xfrm>
            <a:off x="11973879" y="17065515"/>
            <a:ext cx="4012212" cy="615553"/>
          </a:xfrm>
          <a:prstGeom prst="rect">
            <a:avLst/>
          </a:prstGeom>
          <a:noFill/>
        </p:spPr>
        <p:txBody>
          <a:bodyPr wrap="square" rtlCol="0">
            <a:spAutoFit/>
          </a:bodyPr>
          <a:lstStyle/>
          <a:p>
            <a:pPr algn="ctr"/>
            <a:r>
              <a:rPr lang="fr-CA" sz="3400" b="1" dirty="0">
                <a:solidFill>
                  <a:schemeClr val="bg1"/>
                </a:solidFill>
              </a:rPr>
              <a:t>ISSUES DE SANTÉ</a:t>
            </a:r>
            <a:endParaRPr lang="fr-CA" sz="3400" dirty="0">
              <a:solidFill>
                <a:schemeClr val="bg1"/>
              </a:solidFill>
            </a:endParaRPr>
          </a:p>
        </p:txBody>
      </p:sp>
      <p:sp>
        <p:nvSpPr>
          <p:cNvPr id="70" name="ZoneTexte 69">
            <a:extLst>
              <a:ext uri="{FF2B5EF4-FFF2-40B4-BE49-F238E27FC236}">
                <a16:creationId xmlns:a16="http://schemas.microsoft.com/office/drawing/2014/main" id="{1BE68AE7-CC1B-81A6-6B81-7A6E8F5065CA}"/>
              </a:ext>
            </a:extLst>
          </p:cNvPr>
          <p:cNvSpPr txBox="1"/>
          <p:nvPr/>
        </p:nvSpPr>
        <p:spPr>
          <a:xfrm>
            <a:off x="6863896" y="16694721"/>
            <a:ext cx="4884554" cy="1138773"/>
          </a:xfrm>
          <a:prstGeom prst="rect">
            <a:avLst/>
          </a:prstGeom>
          <a:noFill/>
        </p:spPr>
        <p:txBody>
          <a:bodyPr wrap="square" rtlCol="0">
            <a:spAutoFit/>
          </a:bodyPr>
          <a:lstStyle/>
          <a:p>
            <a:pPr algn="ctr"/>
            <a:r>
              <a:rPr lang="fr-CA" sz="3400" b="1" dirty="0">
                <a:solidFill>
                  <a:schemeClr val="bg1"/>
                </a:solidFill>
              </a:rPr>
              <a:t>VARIABLES TRANSACTIONNELLES</a:t>
            </a:r>
            <a:endParaRPr lang="fr-CA" sz="3400" dirty="0">
              <a:solidFill>
                <a:schemeClr val="bg1"/>
              </a:solidFill>
            </a:endParaRPr>
          </a:p>
        </p:txBody>
      </p:sp>
      <p:sp>
        <p:nvSpPr>
          <p:cNvPr id="71" name="ZoneTexte 70">
            <a:extLst>
              <a:ext uri="{FF2B5EF4-FFF2-40B4-BE49-F238E27FC236}">
                <a16:creationId xmlns:a16="http://schemas.microsoft.com/office/drawing/2014/main" id="{05B918B7-D7DA-9BD5-E4E6-08CBC8F5BC10}"/>
              </a:ext>
            </a:extLst>
          </p:cNvPr>
          <p:cNvSpPr txBox="1"/>
          <p:nvPr/>
        </p:nvSpPr>
        <p:spPr>
          <a:xfrm>
            <a:off x="1164044" y="16979795"/>
            <a:ext cx="5391826" cy="615553"/>
          </a:xfrm>
          <a:prstGeom prst="rect">
            <a:avLst/>
          </a:prstGeom>
          <a:noFill/>
        </p:spPr>
        <p:txBody>
          <a:bodyPr wrap="square" rtlCol="0">
            <a:spAutoFit/>
          </a:bodyPr>
          <a:lstStyle/>
          <a:p>
            <a:pPr algn="ctr"/>
            <a:r>
              <a:rPr lang="fr-CA" sz="3400" b="1" dirty="0">
                <a:solidFill>
                  <a:schemeClr val="bg1"/>
                </a:solidFill>
              </a:rPr>
              <a:t>ANTÉCÉDENTS</a:t>
            </a:r>
            <a:endParaRPr lang="fr-CA" sz="3400" dirty="0">
              <a:solidFill>
                <a:schemeClr val="bg1"/>
              </a:solidFill>
            </a:endParaRPr>
          </a:p>
        </p:txBody>
      </p:sp>
      <p:sp>
        <p:nvSpPr>
          <p:cNvPr id="93" name="Rectangle : coins arrondis 92">
            <a:extLst>
              <a:ext uri="{FF2B5EF4-FFF2-40B4-BE49-F238E27FC236}">
                <a16:creationId xmlns:a16="http://schemas.microsoft.com/office/drawing/2014/main" id="{D265581B-73F0-9905-D8F1-F03E4B647835}"/>
              </a:ext>
            </a:extLst>
          </p:cNvPr>
          <p:cNvSpPr/>
          <p:nvPr/>
        </p:nvSpPr>
        <p:spPr>
          <a:xfrm>
            <a:off x="1004398" y="6805372"/>
            <a:ext cx="15011602" cy="3577183"/>
          </a:xfrm>
          <a:prstGeom prst="roundRect">
            <a:avLst>
              <a:gd name="adj" fmla="val 13584"/>
            </a:avLst>
          </a:prstGeom>
          <a:solidFill>
            <a:srgbClr val="DCEAEC"/>
          </a:solidFill>
          <a:ln>
            <a:solidFill>
              <a:srgbClr val="E6F0F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2" name="ZoneTexte 71">
            <a:extLst>
              <a:ext uri="{FF2B5EF4-FFF2-40B4-BE49-F238E27FC236}">
                <a16:creationId xmlns:a16="http://schemas.microsoft.com/office/drawing/2014/main" id="{F527C171-553D-FD5D-F9D8-65EDF136D218}"/>
              </a:ext>
            </a:extLst>
          </p:cNvPr>
          <p:cNvSpPr txBox="1"/>
          <p:nvPr/>
        </p:nvSpPr>
        <p:spPr>
          <a:xfrm>
            <a:off x="1307247" y="7054890"/>
            <a:ext cx="14505230" cy="3108543"/>
          </a:xfrm>
          <a:prstGeom prst="rect">
            <a:avLst/>
          </a:prstGeom>
          <a:noFill/>
        </p:spPr>
        <p:txBody>
          <a:bodyPr wrap="square" rtlCol="0">
            <a:spAutoFit/>
          </a:bodyPr>
          <a:lstStyle/>
          <a:p>
            <a:pPr algn="just"/>
            <a:r>
              <a:rPr lang="fr-CA" sz="2800" dirty="0"/>
              <a:t>Les particularités du </a:t>
            </a:r>
            <a:r>
              <a:rPr lang="fr-CA" sz="2800" b="1" dirty="0"/>
              <a:t>trouble du spectre de l’autisme </a:t>
            </a:r>
            <a:r>
              <a:rPr lang="fr-CA" sz="2800" dirty="0"/>
              <a:t>(TSA) engendrent des conséquences indéniables sur la qualité de vie des familles de personnes qui présentent ce trouble</a:t>
            </a:r>
            <a:r>
              <a:rPr lang="fr-CA" sz="2800" baseline="30000" dirty="0"/>
              <a:t>1</a:t>
            </a:r>
            <a:r>
              <a:rPr lang="fr-CA" sz="2800" dirty="0"/>
              <a:t>. Une altération du fonctionnement adaptatif, souvent caractéristique du TSA</a:t>
            </a:r>
            <a:r>
              <a:rPr lang="fr-CA" sz="2800" baseline="30000" dirty="0"/>
              <a:t>2</a:t>
            </a:r>
            <a:r>
              <a:rPr lang="fr-CA" sz="2800" dirty="0"/>
              <a:t>, peut mener à des limitations quotidiennes</a:t>
            </a:r>
            <a:r>
              <a:rPr lang="fr-CA" sz="2800" baseline="30000" dirty="0"/>
              <a:t>3</a:t>
            </a:r>
            <a:r>
              <a:rPr lang="fr-CA" sz="2800" dirty="0"/>
              <a:t>. L’implication de la famille est primordiale pour les soutenir au quotidien, et ce, tout au long de leur vie. À une étape de leur vie où </a:t>
            </a:r>
            <a:r>
              <a:rPr lang="fr-CA" sz="2800" b="1" dirty="0"/>
              <a:t>les sœurs </a:t>
            </a:r>
            <a:r>
              <a:rPr lang="fr-CA" sz="2800" dirty="0"/>
              <a:t>semblent anticiper un changement de rôle et de responsabilités envers leur fratrie ayant un TSA, il s’avère pertinent de documenter l’influence que ce trouble peut avoir sur leur </a:t>
            </a:r>
            <a:r>
              <a:rPr lang="fr-CA" sz="2800" b="1" dirty="0"/>
              <a:t>qualité de vie</a:t>
            </a:r>
            <a:r>
              <a:rPr lang="fr-CA" sz="2800" dirty="0"/>
              <a:t>.  </a:t>
            </a:r>
          </a:p>
        </p:txBody>
      </p:sp>
      <p:sp>
        <p:nvSpPr>
          <p:cNvPr id="73" name="ZoneTexte 72">
            <a:extLst>
              <a:ext uri="{FF2B5EF4-FFF2-40B4-BE49-F238E27FC236}">
                <a16:creationId xmlns:a16="http://schemas.microsoft.com/office/drawing/2014/main" id="{16ADA068-98F3-7086-FA3D-03D326284043}"/>
              </a:ext>
            </a:extLst>
          </p:cNvPr>
          <p:cNvSpPr txBox="1"/>
          <p:nvPr/>
        </p:nvSpPr>
        <p:spPr>
          <a:xfrm>
            <a:off x="11936641" y="18082394"/>
            <a:ext cx="3494863" cy="523220"/>
          </a:xfrm>
          <a:prstGeom prst="rect">
            <a:avLst/>
          </a:prstGeom>
          <a:noFill/>
        </p:spPr>
        <p:txBody>
          <a:bodyPr wrap="square" rtlCol="0">
            <a:spAutoFit/>
          </a:bodyPr>
          <a:lstStyle/>
          <a:p>
            <a:pPr marL="457200" indent="-457200" algn="ctr">
              <a:buClr>
                <a:srgbClr val="EED7B7"/>
              </a:buClr>
              <a:buFont typeface="Arial" panose="020B0604020202020204" pitchFamily="34" charset="0"/>
              <a:buChar char="•"/>
            </a:pPr>
            <a:r>
              <a:rPr lang="fr-CA" sz="2800" dirty="0">
                <a:solidFill>
                  <a:schemeClr val="bg1"/>
                </a:solidFill>
              </a:rPr>
              <a:t>Qualité de vie  </a:t>
            </a:r>
          </a:p>
        </p:txBody>
      </p:sp>
      <p:sp>
        <p:nvSpPr>
          <p:cNvPr id="74" name="ZoneTexte 73">
            <a:extLst>
              <a:ext uri="{FF2B5EF4-FFF2-40B4-BE49-F238E27FC236}">
                <a16:creationId xmlns:a16="http://schemas.microsoft.com/office/drawing/2014/main" id="{03B0D4E0-6AE0-4A25-6226-B3D4866B03A2}"/>
              </a:ext>
            </a:extLst>
          </p:cNvPr>
          <p:cNvSpPr txBox="1"/>
          <p:nvPr/>
        </p:nvSpPr>
        <p:spPr>
          <a:xfrm>
            <a:off x="7245201" y="17833494"/>
            <a:ext cx="4590604" cy="2369880"/>
          </a:xfrm>
          <a:prstGeom prst="rect">
            <a:avLst/>
          </a:prstGeom>
          <a:noFill/>
        </p:spPr>
        <p:txBody>
          <a:bodyPr wrap="square" rtlCol="0">
            <a:spAutoFit/>
          </a:bodyPr>
          <a:lstStyle/>
          <a:p>
            <a:pPr marL="457200" indent="-457200">
              <a:buClr>
                <a:srgbClr val="EED7B7"/>
              </a:buClr>
              <a:buFont typeface="Arial" panose="020B0604020202020204" pitchFamily="34" charset="0"/>
              <a:buChar char="•"/>
            </a:pPr>
            <a:r>
              <a:rPr lang="fr-CA" sz="2800" dirty="0">
                <a:solidFill>
                  <a:schemeClr val="bg1"/>
                </a:solidFill>
              </a:rPr>
              <a:t>Stress perçu</a:t>
            </a:r>
          </a:p>
          <a:p>
            <a:pPr marL="457200" indent="-457200">
              <a:buClr>
                <a:srgbClr val="EED7B7"/>
              </a:buClr>
              <a:buFont typeface="Arial" panose="020B0604020202020204" pitchFamily="34" charset="0"/>
              <a:buChar char="•"/>
            </a:pPr>
            <a:r>
              <a:rPr lang="fr-CA" sz="2800" dirty="0">
                <a:solidFill>
                  <a:schemeClr val="bg1"/>
                </a:solidFill>
              </a:rPr>
              <a:t>Contrôle perçu</a:t>
            </a:r>
          </a:p>
          <a:p>
            <a:pPr marL="457200" indent="-457200">
              <a:buClr>
                <a:srgbClr val="EED7B7"/>
              </a:buClr>
              <a:buFont typeface="Arial" panose="020B0604020202020204" pitchFamily="34" charset="0"/>
              <a:buChar char="•"/>
            </a:pPr>
            <a:r>
              <a:rPr lang="fr-CA" sz="2800" dirty="0">
                <a:solidFill>
                  <a:schemeClr val="bg1"/>
                </a:solidFill>
              </a:rPr>
              <a:t>Soutien social perçu</a:t>
            </a:r>
          </a:p>
          <a:p>
            <a:pPr marL="457200" indent="-457200">
              <a:buClr>
                <a:srgbClr val="EED7B7"/>
              </a:buClr>
              <a:buFont typeface="Arial" panose="020B0604020202020204" pitchFamily="34" charset="0"/>
              <a:buChar char="•"/>
            </a:pPr>
            <a:r>
              <a:rPr lang="fr-CA" sz="2800" dirty="0">
                <a:solidFill>
                  <a:schemeClr val="bg1"/>
                </a:solidFill>
              </a:rPr>
              <a:t>Stratégies d’adaptation</a:t>
            </a:r>
          </a:p>
          <a:p>
            <a:pPr algn="ctr"/>
            <a:endParaRPr lang="fr-CA" sz="3600" dirty="0">
              <a:solidFill>
                <a:schemeClr val="bg1"/>
              </a:solidFill>
            </a:endParaRPr>
          </a:p>
        </p:txBody>
      </p:sp>
      <p:sp>
        <p:nvSpPr>
          <p:cNvPr id="38" name="Rectangle : coins arrondis 37">
            <a:extLst>
              <a:ext uri="{FF2B5EF4-FFF2-40B4-BE49-F238E27FC236}">
                <a16:creationId xmlns:a16="http://schemas.microsoft.com/office/drawing/2014/main" id="{876434A3-FF7A-1931-51D1-424033303F38}"/>
              </a:ext>
            </a:extLst>
          </p:cNvPr>
          <p:cNvSpPr/>
          <p:nvPr/>
        </p:nvSpPr>
        <p:spPr>
          <a:xfrm>
            <a:off x="18265861" y="32142310"/>
            <a:ext cx="651454" cy="646330"/>
          </a:xfrm>
          <a:prstGeom prst="roundRect">
            <a:avLst/>
          </a:prstGeom>
          <a:solidFill>
            <a:srgbClr val="F5E6D3">
              <a:alpha val="85098"/>
            </a:srgbClr>
          </a:solidFill>
          <a:ln>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2" name="Rectangle : coins arrondis 51">
            <a:extLst>
              <a:ext uri="{FF2B5EF4-FFF2-40B4-BE49-F238E27FC236}">
                <a16:creationId xmlns:a16="http://schemas.microsoft.com/office/drawing/2014/main" id="{85DAA543-5ECB-7887-AEE7-D246CE62AC98}"/>
              </a:ext>
            </a:extLst>
          </p:cNvPr>
          <p:cNvSpPr/>
          <p:nvPr/>
        </p:nvSpPr>
        <p:spPr>
          <a:xfrm>
            <a:off x="19919960" y="32127582"/>
            <a:ext cx="651454" cy="646330"/>
          </a:xfrm>
          <a:prstGeom prst="roundRect">
            <a:avLst/>
          </a:prstGeom>
          <a:solidFill>
            <a:srgbClr val="F5E6D3">
              <a:alpha val="85098"/>
            </a:srgbClr>
          </a:solidFill>
          <a:ln>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3" name="Rectangle : coins arrondis 52">
            <a:extLst>
              <a:ext uri="{FF2B5EF4-FFF2-40B4-BE49-F238E27FC236}">
                <a16:creationId xmlns:a16="http://schemas.microsoft.com/office/drawing/2014/main" id="{07CE4B3F-43B1-74DF-83FC-399CB8ECB797}"/>
              </a:ext>
            </a:extLst>
          </p:cNvPr>
          <p:cNvSpPr/>
          <p:nvPr/>
        </p:nvSpPr>
        <p:spPr>
          <a:xfrm>
            <a:off x="21659119" y="32148847"/>
            <a:ext cx="651454" cy="646330"/>
          </a:xfrm>
          <a:prstGeom prst="roundRect">
            <a:avLst/>
          </a:prstGeom>
          <a:solidFill>
            <a:srgbClr val="F5E6D3">
              <a:alpha val="85098"/>
            </a:srgbClr>
          </a:solidFill>
          <a:ln>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58" name="Rectangle : coins arrondis 57">
            <a:extLst>
              <a:ext uri="{FF2B5EF4-FFF2-40B4-BE49-F238E27FC236}">
                <a16:creationId xmlns:a16="http://schemas.microsoft.com/office/drawing/2014/main" id="{7DC87FFD-23AD-99B4-15D8-BEE4D30961D0}"/>
              </a:ext>
            </a:extLst>
          </p:cNvPr>
          <p:cNvSpPr/>
          <p:nvPr/>
        </p:nvSpPr>
        <p:spPr>
          <a:xfrm>
            <a:off x="23476329" y="32141193"/>
            <a:ext cx="651454" cy="646330"/>
          </a:xfrm>
          <a:prstGeom prst="roundRect">
            <a:avLst/>
          </a:prstGeom>
          <a:solidFill>
            <a:srgbClr val="F5E6D3">
              <a:alpha val="85098"/>
            </a:srgbClr>
          </a:solidFill>
          <a:ln>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59" name="Rectangle : coins arrondis 58">
            <a:extLst>
              <a:ext uri="{FF2B5EF4-FFF2-40B4-BE49-F238E27FC236}">
                <a16:creationId xmlns:a16="http://schemas.microsoft.com/office/drawing/2014/main" id="{5D6CF62E-36FE-F10E-A639-E4CDB63DBC5E}"/>
              </a:ext>
            </a:extLst>
          </p:cNvPr>
          <p:cNvSpPr/>
          <p:nvPr/>
        </p:nvSpPr>
        <p:spPr>
          <a:xfrm>
            <a:off x="25222737" y="32128312"/>
            <a:ext cx="651454" cy="646330"/>
          </a:xfrm>
          <a:prstGeom prst="roundRect">
            <a:avLst/>
          </a:prstGeom>
          <a:solidFill>
            <a:srgbClr val="F5E6D3">
              <a:alpha val="85098"/>
            </a:srgbClr>
          </a:solidFill>
          <a:ln>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5" name="ZoneTexte 74">
            <a:extLst>
              <a:ext uri="{FF2B5EF4-FFF2-40B4-BE49-F238E27FC236}">
                <a16:creationId xmlns:a16="http://schemas.microsoft.com/office/drawing/2014/main" id="{59596481-0CE1-C768-F9F9-3D83CAAE97A5}"/>
              </a:ext>
            </a:extLst>
          </p:cNvPr>
          <p:cNvSpPr txBox="1"/>
          <p:nvPr/>
        </p:nvSpPr>
        <p:spPr>
          <a:xfrm>
            <a:off x="1157380" y="17783916"/>
            <a:ext cx="4777020" cy="1938992"/>
          </a:xfrm>
          <a:prstGeom prst="rect">
            <a:avLst/>
          </a:prstGeom>
          <a:noFill/>
        </p:spPr>
        <p:txBody>
          <a:bodyPr wrap="square" rtlCol="0">
            <a:spAutoFit/>
          </a:bodyPr>
          <a:lstStyle/>
          <a:p>
            <a:pPr marL="457200" indent="-457200">
              <a:buClr>
                <a:srgbClr val="EED7B7"/>
              </a:buClr>
              <a:buFont typeface="Arial" panose="020B0604020202020204" pitchFamily="34" charset="0"/>
              <a:buChar char="•"/>
            </a:pPr>
            <a:r>
              <a:rPr lang="fr-CA" sz="2800" dirty="0">
                <a:solidFill>
                  <a:schemeClr val="bg1"/>
                </a:solidFill>
              </a:rPr>
              <a:t>Déterminants sociaux généraux et intermédiaires</a:t>
            </a:r>
          </a:p>
          <a:p>
            <a:pPr marL="457200" indent="-457200">
              <a:buClr>
                <a:srgbClr val="EED7B7"/>
              </a:buClr>
              <a:buFont typeface="Arial" panose="020B0604020202020204" pitchFamily="34" charset="0"/>
              <a:buChar char="•"/>
            </a:pPr>
            <a:r>
              <a:rPr lang="fr-CA" sz="2800" dirty="0">
                <a:solidFill>
                  <a:schemeClr val="bg1"/>
                </a:solidFill>
              </a:rPr>
              <a:t>Antécédents individuels</a:t>
            </a:r>
          </a:p>
          <a:p>
            <a:pPr algn="ctr"/>
            <a:endParaRPr lang="fr-CA" sz="3600" dirty="0">
              <a:solidFill>
                <a:schemeClr val="bg1"/>
              </a:solidFill>
            </a:endParaRPr>
          </a:p>
        </p:txBody>
      </p:sp>
      <p:sp>
        <p:nvSpPr>
          <p:cNvPr id="64" name="Rectangle : coins arrondis 63">
            <a:extLst>
              <a:ext uri="{FF2B5EF4-FFF2-40B4-BE49-F238E27FC236}">
                <a16:creationId xmlns:a16="http://schemas.microsoft.com/office/drawing/2014/main" id="{1EB6B6D0-6831-C01B-34BE-B9E33477A7C3}"/>
              </a:ext>
            </a:extLst>
          </p:cNvPr>
          <p:cNvSpPr/>
          <p:nvPr/>
        </p:nvSpPr>
        <p:spPr>
          <a:xfrm>
            <a:off x="26975912" y="32148674"/>
            <a:ext cx="651454" cy="646330"/>
          </a:xfrm>
          <a:prstGeom prst="roundRect">
            <a:avLst/>
          </a:prstGeom>
          <a:solidFill>
            <a:srgbClr val="F5E6D3">
              <a:alpha val="85098"/>
            </a:srgbClr>
          </a:solidFill>
          <a:ln>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65" name="Rectangle : coins arrondis 64">
            <a:extLst>
              <a:ext uri="{FF2B5EF4-FFF2-40B4-BE49-F238E27FC236}">
                <a16:creationId xmlns:a16="http://schemas.microsoft.com/office/drawing/2014/main" id="{71191A24-5534-81CC-3E88-99338B181072}"/>
              </a:ext>
            </a:extLst>
          </p:cNvPr>
          <p:cNvSpPr/>
          <p:nvPr/>
        </p:nvSpPr>
        <p:spPr>
          <a:xfrm>
            <a:off x="28762444" y="32137309"/>
            <a:ext cx="651454" cy="646330"/>
          </a:xfrm>
          <a:prstGeom prst="roundRect">
            <a:avLst/>
          </a:prstGeom>
          <a:solidFill>
            <a:srgbClr val="F5E6D3">
              <a:alpha val="85098"/>
            </a:srgbClr>
          </a:solidFill>
          <a:ln>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dirty="0"/>
          </a:p>
        </p:txBody>
      </p:sp>
      <p:sp>
        <p:nvSpPr>
          <p:cNvPr id="77" name="ZoneTexte 76">
            <a:extLst>
              <a:ext uri="{FF2B5EF4-FFF2-40B4-BE49-F238E27FC236}">
                <a16:creationId xmlns:a16="http://schemas.microsoft.com/office/drawing/2014/main" id="{98A36D70-236F-029C-B275-F0B0F2B15399}"/>
              </a:ext>
            </a:extLst>
          </p:cNvPr>
          <p:cNvSpPr txBox="1"/>
          <p:nvPr/>
        </p:nvSpPr>
        <p:spPr>
          <a:xfrm>
            <a:off x="1113330" y="10830627"/>
            <a:ext cx="14902669" cy="4462760"/>
          </a:xfrm>
          <a:prstGeom prst="rect">
            <a:avLst/>
          </a:prstGeom>
          <a:noFill/>
        </p:spPr>
        <p:txBody>
          <a:bodyPr wrap="square" rtlCol="0">
            <a:spAutoFit/>
          </a:bodyPr>
          <a:lstStyle/>
          <a:p>
            <a:pPr marL="457200" indent="-457200" algn="just">
              <a:buClr>
                <a:srgbClr val="8BAFAF"/>
              </a:buClr>
              <a:buFont typeface="Arial" panose="020B0604020202020204" pitchFamily="34" charset="0"/>
              <a:buChar char="•"/>
            </a:pPr>
            <a:r>
              <a:rPr lang="fr-CA" sz="2800" dirty="0"/>
              <a:t>Les enjeux rencontrés par les </a:t>
            </a:r>
            <a:r>
              <a:rPr lang="fr-CA" sz="2800" b="1" dirty="0">
                <a:solidFill>
                  <a:srgbClr val="8BAFAF"/>
                </a:solidFill>
              </a:rPr>
              <a:t>adultes ayant un TSA </a:t>
            </a:r>
            <a:r>
              <a:rPr lang="fr-CA" sz="2800" dirty="0"/>
              <a:t>(p. ex. réaliser des tâches ménagères, entreprendre des études, se trouver un emploi, se loger) témoignent de l’aide quotidienne qu’ils nécessitent de la part de leur entourage (p. ex. parents vieillissants et leur fratrie)</a:t>
            </a:r>
            <a:r>
              <a:rPr lang="fr-CA" sz="2800" baseline="30000" dirty="0"/>
              <a:t>4</a:t>
            </a:r>
            <a:r>
              <a:rPr lang="fr-CA" sz="2800" dirty="0"/>
              <a:t>. </a:t>
            </a:r>
          </a:p>
          <a:p>
            <a:pPr marL="457200" indent="-457200" algn="just">
              <a:buClr>
                <a:srgbClr val="8BAFAF"/>
              </a:buClr>
              <a:buFont typeface="Arial" panose="020B0604020202020204" pitchFamily="34" charset="0"/>
              <a:buChar char="•"/>
            </a:pPr>
            <a:endParaRPr lang="fr-CA" sz="1600" b="1" dirty="0">
              <a:solidFill>
                <a:srgbClr val="8BAFAF"/>
              </a:solidFill>
            </a:endParaRPr>
          </a:p>
          <a:p>
            <a:pPr marL="457200" indent="-457200" algn="just">
              <a:buClr>
                <a:srgbClr val="8BAFAF"/>
              </a:buClr>
              <a:buFont typeface="Arial" panose="020B0604020202020204" pitchFamily="34" charset="0"/>
              <a:buChar char="•"/>
            </a:pPr>
            <a:r>
              <a:rPr lang="fr-CA" sz="2800" dirty="0"/>
              <a:t>La</a:t>
            </a:r>
            <a:r>
              <a:rPr lang="fr-CA" sz="2800" b="1" dirty="0">
                <a:solidFill>
                  <a:srgbClr val="8BAFAF"/>
                </a:solidFill>
              </a:rPr>
              <a:t> relation fraternelle</a:t>
            </a:r>
            <a:r>
              <a:rPr lang="fr-CA" sz="2800" dirty="0"/>
              <a:t> est reconnue pour être la plus longue relation au cours d’une vie. Il s’agit d’un contexte d’apprentissage unique (p. ex. comportements liés à la socialisation, à l’entraide, à la coopération, etc.)</a:t>
            </a:r>
            <a:r>
              <a:rPr lang="fr-CA" sz="2800" baseline="30000" dirty="0"/>
              <a:t>5</a:t>
            </a:r>
            <a:r>
              <a:rPr lang="fr-CA" sz="2800" dirty="0"/>
              <a:t>. Le phénomène de parentification est également présent.</a:t>
            </a:r>
            <a:endParaRPr lang="fr-CA" sz="2800" b="1" dirty="0">
              <a:solidFill>
                <a:srgbClr val="8BAFAF"/>
              </a:solidFill>
            </a:endParaRPr>
          </a:p>
          <a:p>
            <a:pPr marL="457200" indent="-457200" algn="just">
              <a:buClr>
                <a:srgbClr val="8BAFAF"/>
              </a:buClr>
              <a:buFont typeface="Arial" panose="020B0604020202020204" pitchFamily="34" charset="0"/>
              <a:buChar char="•"/>
            </a:pPr>
            <a:endParaRPr lang="fr-CA" sz="1600" b="1" dirty="0">
              <a:solidFill>
                <a:srgbClr val="8BAFAF"/>
              </a:solidFill>
            </a:endParaRPr>
          </a:p>
          <a:p>
            <a:pPr marL="457200" indent="-457200" algn="just">
              <a:buClr>
                <a:srgbClr val="8BAFAF"/>
              </a:buClr>
              <a:buFont typeface="Arial" panose="020B0604020202020204" pitchFamily="34" charset="0"/>
              <a:buChar char="•"/>
            </a:pPr>
            <a:r>
              <a:rPr lang="fr-CA" sz="2800" dirty="0"/>
              <a:t>La </a:t>
            </a:r>
            <a:r>
              <a:rPr lang="fr-CA" sz="2800" b="1" dirty="0">
                <a:solidFill>
                  <a:srgbClr val="8BAFAF"/>
                </a:solidFill>
              </a:rPr>
              <a:t>qualité de vie</a:t>
            </a:r>
            <a:r>
              <a:rPr lang="fr-CA" sz="2800" dirty="0"/>
              <a:t> est un concept vaste et multidisciplinaire intégrant de manière complexe la santé physique d’une personne, son état psychologique, son niveau d’indépendance, ses relations sociales, ses relations avec l’environnement et ses croyances personnelles</a:t>
            </a:r>
            <a:r>
              <a:rPr lang="fr-CA" sz="2800" baseline="30000" dirty="0"/>
              <a:t>6</a:t>
            </a:r>
            <a:r>
              <a:rPr lang="fr-CA" sz="2800" dirty="0"/>
              <a:t>. </a:t>
            </a:r>
          </a:p>
        </p:txBody>
      </p:sp>
      <p:sp>
        <p:nvSpPr>
          <p:cNvPr id="124" name="ZoneTexte 123">
            <a:extLst>
              <a:ext uri="{FF2B5EF4-FFF2-40B4-BE49-F238E27FC236}">
                <a16:creationId xmlns:a16="http://schemas.microsoft.com/office/drawing/2014/main" id="{996CA1A2-9208-70DE-52BD-38992BA855B8}"/>
              </a:ext>
            </a:extLst>
          </p:cNvPr>
          <p:cNvSpPr txBox="1"/>
          <p:nvPr/>
        </p:nvSpPr>
        <p:spPr>
          <a:xfrm>
            <a:off x="18439825" y="32138514"/>
            <a:ext cx="12331939" cy="615553"/>
          </a:xfrm>
          <a:prstGeom prst="rect">
            <a:avLst/>
          </a:prstGeom>
          <a:noFill/>
        </p:spPr>
        <p:txBody>
          <a:bodyPr wrap="square" rtlCol="0">
            <a:spAutoFit/>
          </a:bodyPr>
          <a:lstStyle/>
          <a:p>
            <a:r>
              <a:rPr lang="fr-CA" sz="3400" b="1" dirty="0">
                <a:latin typeface="Dreaming Outloud Pro" panose="03050502040302030504" pitchFamily="66" charset="0"/>
                <a:cs typeface="Dreaming Outloud Pro" panose="03050502040302030504" pitchFamily="66" charset="0"/>
              </a:rPr>
              <a:t>1           2            3            4            5            6            7 </a:t>
            </a:r>
          </a:p>
        </p:txBody>
      </p:sp>
      <p:sp>
        <p:nvSpPr>
          <p:cNvPr id="146" name="ZoneTexte 145">
            <a:extLst>
              <a:ext uri="{FF2B5EF4-FFF2-40B4-BE49-F238E27FC236}">
                <a16:creationId xmlns:a16="http://schemas.microsoft.com/office/drawing/2014/main" id="{B93229AB-431A-40D9-6FA4-6CEDD29DC281}"/>
              </a:ext>
            </a:extLst>
          </p:cNvPr>
          <p:cNvSpPr txBox="1"/>
          <p:nvPr/>
        </p:nvSpPr>
        <p:spPr>
          <a:xfrm>
            <a:off x="2097300" y="27958703"/>
            <a:ext cx="13298644" cy="666099"/>
          </a:xfrm>
          <a:prstGeom prst="rect">
            <a:avLst/>
          </a:prstGeom>
          <a:solidFill>
            <a:srgbClr val="B2CFCE"/>
          </a:solidFill>
          <a:ln>
            <a:solidFill>
              <a:srgbClr val="B2CFCE"/>
            </a:solidFill>
          </a:ln>
        </p:spPr>
        <p:txBody>
          <a:bodyPr wrap="square" rtlCol="0">
            <a:spAutoFit/>
          </a:bodyPr>
          <a:lstStyle/>
          <a:p>
            <a:pPr algn="ctr"/>
            <a:r>
              <a:rPr lang="fr-CA" sz="3600" b="1" dirty="0">
                <a:solidFill>
                  <a:schemeClr val="bg1"/>
                </a:solidFill>
              </a:rPr>
              <a:t>Données descriptives</a:t>
            </a:r>
            <a:endParaRPr lang="fr-CA" sz="3600" baseline="30000" dirty="0">
              <a:solidFill>
                <a:schemeClr val="bg1"/>
              </a:solidFill>
            </a:endParaRPr>
          </a:p>
        </p:txBody>
      </p:sp>
      <p:sp>
        <p:nvSpPr>
          <p:cNvPr id="24" name="ZoneTexte 23">
            <a:extLst>
              <a:ext uri="{FF2B5EF4-FFF2-40B4-BE49-F238E27FC236}">
                <a16:creationId xmlns:a16="http://schemas.microsoft.com/office/drawing/2014/main" id="{8DA5773B-3833-ADF2-566C-D775C9FE7184}"/>
              </a:ext>
            </a:extLst>
          </p:cNvPr>
          <p:cNvSpPr txBox="1"/>
          <p:nvPr/>
        </p:nvSpPr>
        <p:spPr>
          <a:xfrm>
            <a:off x="2261890" y="23604025"/>
            <a:ext cx="8317316" cy="4185761"/>
          </a:xfrm>
          <a:prstGeom prst="rect">
            <a:avLst/>
          </a:prstGeom>
          <a:noFill/>
        </p:spPr>
        <p:txBody>
          <a:bodyPr wrap="square" rtlCol="0">
            <a:spAutoFit/>
          </a:bodyPr>
          <a:lstStyle/>
          <a:p>
            <a:r>
              <a:rPr lang="fr-CA" sz="3400" b="1" dirty="0">
                <a:latin typeface="Dreaming Outloud Pro" panose="03050502040302030504" pitchFamily="66" charset="0"/>
                <a:cs typeface="Dreaming Outloud Pro" panose="03050502040302030504" pitchFamily="66" charset="0"/>
              </a:rPr>
              <a:t>1</a:t>
            </a:r>
            <a:r>
              <a:rPr lang="fr-CA" sz="3400" dirty="0">
                <a:latin typeface="Dreaming Outloud Pro" panose="03050502040302030504" pitchFamily="66" charset="0"/>
                <a:cs typeface="Dreaming Outloud Pro" panose="03050502040302030504" pitchFamily="66" charset="0"/>
              </a:rPr>
              <a:t>  </a:t>
            </a:r>
            <a:r>
              <a:rPr lang="fr-CA" sz="2800" dirty="0">
                <a:latin typeface="+mj-lt"/>
                <a:cs typeface="Dreaming Outloud Pro" panose="03050502040302030504" pitchFamily="66" charset="0"/>
              </a:rPr>
              <a:t>   </a:t>
            </a:r>
            <a:r>
              <a:rPr lang="fr-CA" sz="3000" dirty="0">
                <a:latin typeface="+mj-lt"/>
                <a:cs typeface="Dreaming Outloud Pro" panose="03050502040302030504" pitchFamily="66" charset="0"/>
              </a:rPr>
              <a:t>Activités quotidiennes </a:t>
            </a:r>
          </a:p>
          <a:p>
            <a:r>
              <a:rPr lang="fr-CA" sz="3400" b="1" dirty="0">
                <a:latin typeface="Dreaming Outloud Pro" panose="03050502040302030504" pitchFamily="66" charset="0"/>
                <a:cs typeface="Dreaming Outloud Pro" panose="03050502040302030504" pitchFamily="66" charset="0"/>
              </a:rPr>
              <a:t>2</a:t>
            </a:r>
            <a:r>
              <a:rPr lang="fr-CA" sz="3400" dirty="0">
                <a:latin typeface="Dreaming Outloud Pro" panose="03050502040302030504" pitchFamily="66" charset="0"/>
                <a:cs typeface="Dreaming Outloud Pro" panose="03050502040302030504" pitchFamily="66" charset="0"/>
              </a:rPr>
              <a:t>   </a:t>
            </a:r>
            <a:r>
              <a:rPr lang="fr-CA" sz="3000" dirty="0">
                <a:latin typeface="+mj-lt"/>
                <a:cs typeface="Dreaming Outloud Pro" panose="03050502040302030504" pitchFamily="66" charset="0"/>
              </a:rPr>
              <a:t>Activités et relations professionnelles </a:t>
            </a:r>
          </a:p>
          <a:p>
            <a:r>
              <a:rPr lang="fr-CA" sz="3400" b="1" dirty="0">
                <a:latin typeface="Dreaming Outloud Pro" panose="03050502040302030504" pitchFamily="66" charset="0"/>
                <a:cs typeface="Dreaming Outloud Pro" panose="03050502040302030504" pitchFamily="66" charset="0"/>
              </a:rPr>
              <a:t>3</a:t>
            </a:r>
            <a:r>
              <a:rPr lang="fr-CA" sz="2800" dirty="0">
                <a:latin typeface="+mj-lt"/>
                <a:cs typeface="Dreaming Outloud Pro" panose="03050502040302030504" pitchFamily="66" charset="0"/>
              </a:rPr>
              <a:t>      </a:t>
            </a:r>
            <a:r>
              <a:rPr lang="fr-CA" sz="3000" dirty="0">
                <a:latin typeface="+mj-lt"/>
                <a:cs typeface="Dreaming Outloud Pro" panose="03050502040302030504" pitchFamily="66" charset="0"/>
              </a:rPr>
              <a:t>Activités et relations sociales </a:t>
            </a:r>
          </a:p>
          <a:p>
            <a:r>
              <a:rPr lang="fr-CA" sz="3400" b="1" dirty="0">
                <a:latin typeface="Dreaming Outloud Pro" panose="03050502040302030504" pitchFamily="66" charset="0"/>
                <a:cs typeface="Dreaming Outloud Pro" panose="03050502040302030504" pitchFamily="66" charset="0"/>
              </a:rPr>
              <a:t>4</a:t>
            </a:r>
            <a:r>
              <a:rPr lang="fr-CA" sz="3400" dirty="0">
                <a:latin typeface="Dreaming Outloud Pro" panose="03050502040302030504" pitchFamily="66" charset="0"/>
                <a:cs typeface="Dreaming Outloud Pro" panose="03050502040302030504" pitchFamily="66" charset="0"/>
              </a:rPr>
              <a:t> </a:t>
            </a:r>
            <a:r>
              <a:rPr lang="fr-CA" sz="2800" dirty="0">
                <a:latin typeface="+mj-lt"/>
                <a:cs typeface="Dreaming Outloud Pro" panose="03050502040302030504" pitchFamily="66" charset="0"/>
              </a:rPr>
              <a:t>    </a:t>
            </a:r>
            <a:r>
              <a:rPr lang="fr-CA" sz="3000" dirty="0">
                <a:latin typeface="+mj-lt"/>
                <a:cs typeface="Dreaming Outloud Pro" panose="03050502040302030504" pitchFamily="66" charset="0"/>
              </a:rPr>
              <a:t>Activités et relations familiales et de couple</a:t>
            </a:r>
          </a:p>
          <a:p>
            <a:r>
              <a:rPr lang="fr-CA" sz="3400" b="1" dirty="0">
                <a:latin typeface="Dreaming Outloud Pro" panose="03050502040302030504" pitchFamily="66" charset="0"/>
                <a:cs typeface="Dreaming Outloud Pro" panose="03050502040302030504" pitchFamily="66" charset="0"/>
              </a:rPr>
              <a:t>5 </a:t>
            </a:r>
            <a:r>
              <a:rPr lang="fr-CA" sz="3400" dirty="0">
                <a:latin typeface="Dreaming Outloud Pro" panose="03050502040302030504" pitchFamily="66" charset="0"/>
                <a:cs typeface="Dreaming Outloud Pro" panose="03050502040302030504" pitchFamily="66" charset="0"/>
              </a:rPr>
              <a:t>  </a:t>
            </a:r>
            <a:r>
              <a:rPr lang="fr-CA" sz="3000" dirty="0">
                <a:latin typeface="+mj-lt"/>
                <a:cs typeface="Dreaming Outloud Pro" panose="03050502040302030504" pitchFamily="66" charset="0"/>
              </a:rPr>
              <a:t>Activités et relations sociales avec la fratrie TSA</a:t>
            </a:r>
          </a:p>
          <a:p>
            <a:r>
              <a:rPr lang="fr-CA" sz="3400" b="1" dirty="0">
                <a:latin typeface="Dreaming Outloud Pro" panose="03050502040302030504" pitchFamily="66" charset="0"/>
                <a:cs typeface="Dreaming Outloud Pro" panose="03050502040302030504" pitchFamily="66" charset="0"/>
              </a:rPr>
              <a:t>6</a:t>
            </a:r>
            <a:r>
              <a:rPr lang="fr-CA" sz="3400" dirty="0">
                <a:latin typeface="Dreaming Outloud Pro" panose="03050502040302030504" pitchFamily="66" charset="0"/>
                <a:cs typeface="Dreaming Outloud Pro" panose="03050502040302030504" pitchFamily="66" charset="0"/>
              </a:rPr>
              <a:t>   </a:t>
            </a:r>
            <a:r>
              <a:rPr lang="fr-CA" sz="3000" dirty="0">
                <a:latin typeface="+mj-lt"/>
                <a:cs typeface="Dreaming Outloud Pro" panose="03050502040302030504" pitchFamily="66" charset="0"/>
              </a:rPr>
              <a:t>Bien être psychologique </a:t>
            </a:r>
          </a:p>
          <a:p>
            <a:r>
              <a:rPr lang="fr-CA" sz="3400" b="1" dirty="0">
                <a:latin typeface="Dreaming Outloud Pro" panose="03050502040302030504" pitchFamily="66" charset="0"/>
                <a:cs typeface="Dreaming Outloud Pro" panose="03050502040302030504" pitchFamily="66" charset="0"/>
              </a:rPr>
              <a:t>7</a:t>
            </a:r>
            <a:r>
              <a:rPr lang="fr-CA" sz="2800" dirty="0">
                <a:latin typeface="+mj-lt"/>
                <a:cs typeface="Dreaming Outloud Pro" panose="03050502040302030504" pitchFamily="66" charset="0"/>
              </a:rPr>
              <a:t>      </a:t>
            </a:r>
            <a:r>
              <a:rPr lang="fr-CA" sz="3000" dirty="0">
                <a:latin typeface="+mj-lt"/>
                <a:cs typeface="Dreaming Outloud Pro" panose="03050502040302030504" pitchFamily="66" charset="0"/>
              </a:rPr>
              <a:t>Épanouissement personnel  </a:t>
            </a:r>
          </a:p>
          <a:p>
            <a:pPr marL="514350" indent="-514350">
              <a:buAutoNum type="arabicPlain" startAt="3"/>
            </a:pPr>
            <a:endParaRPr lang="fr-CA" sz="2800" dirty="0">
              <a:latin typeface="+mj-lt"/>
              <a:cs typeface="Dreaming Outloud Pro" panose="03050502040302030504" pitchFamily="66" charset="0"/>
            </a:endParaRPr>
          </a:p>
        </p:txBody>
      </p:sp>
      <p:sp>
        <p:nvSpPr>
          <p:cNvPr id="25" name="ZoneTexte 24">
            <a:extLst>
              <a:ext uri="{FF2B5EF4-FFF2-40B4-BE49-F238E27FC236}">
                <a16:creationId xmlns:a16="http://schemas.microsoft.com/office/drawing/2014/main" id="{7F861086-24C4-B093-C597-864A33385EB4}"/>
              </a:ext>
            </a:extLst>
          </p:cNvPr>
          <p:cNvSpPr txBox="1"/>
          <p:nvPr/>
        </p:nvSpPr>
        <p:spPr>
          <a:xfrm>
            <a:off x="2193596" y="22591446"/>
            <a:ext cx="13034958" cy="666099"/>
          </a:xfrm>
          <a:prstGeom prst="rect">
            <a:avLst/>
          </a:prstGeom>
          <a:solidFill>
            <a:srgbClr val="B2CFCE"/>
          </a:solidFill>
          <a:ln>
            <a:solidFill>
              <a:srgbClr val="B2CFCE"/>
            </a:solidFill>
          </a:ln>
        </p:spPr>
        <p:txBody>
          <a:bodyPr wrap="square" rtlCol="0">
            <a:spAutoFit/>
          </a:bodyPr>
          <a:lstStyle/>
          <a:p>
            <a:pPr algn="ctr"/>
            <a:r>
              <a:rPr lang="fr-CA" sz="3600" b="1" dirty="0">
                <a:solidFill>
                  <a:schemeClr val="bg1"/>
                </a:solidFill>
              </a:rPr>
              <a:t>Domaines de la qualité de vie</a:t>
            </a:r>
            <a:endParaRPr lang="fr-CA" sz="3600" baseline="30000" dirty="0">
              <a:solidFill>
                <a:schemeClr val="bg1"/>
              </a:solidFill>
            </a:endParaRPr>
          </a:p>
        </p:txBody>
      </p:sp>
      <p:graphicFrame>
        <p:nvGraphicFramePr>
          <p:cNvPr id="66" name="Graphique 65">
            <a:extLst>
              <a:ext uri="{FF2B5EF4-FFF2-40B4-BE49-F238E27FC236}">
                <a16:creationId xmlns:a16="http://schemas.microsoft.com/office/drawing/2014/main" id="{A9F8FB04-186F-7E9B-87A6-003123D01E62}"/>
              </a:ext>
            </a:extLst>
          </p:cNvPr>
          <p:cNvGraphicFramePr/>
          <p:nvPr>
            <p:extLst>
              <p:ext uri="{D42A27DB-BD31-4B8C-83A1-F6EECF244321}">
                <p14:modId xmlns:p14="http://schemas.microsoft.com/office/powerpoint/2010/main" val="50372024"/>
              </p:ext>
            </p:extLst>
          </p:nvPr>
        </p:nvGraphicFramePr>
        <p:xfrm>
          <a:off x="16199644" y="23794812"/>
          <a:ext cx="14716908" cy="9268828"/>
        </p:xfrm>
        <a:graphic>
          <a:graphicData uri="http://schemas.openxmlformats.org/drawingml/2006/chart">
            <c:chart xmlns:c="http://schemas.openxmlformats.org/drawingml/2006/chart" xmlns:r="http://schemas.openxmlformats.org/officeDocument/2006/relationships" r:id="rId6"/>
          </a:graphicData>
        </a:graphic>
      </p:graphicFrame>
      <p:sp>
        <p:nvSpPr>
          <p:cNvPr id="86" name="Ellipse 85">
            <a:extLst>
              <a:ext uri="{FF2B5EF4-FFF2-40B4-BE49-F238E27FC236}">
                <a16:creationId xmlns:a16="http://schemas.microsoft.com/office/drawing/2014/main" id="{FD503547-2505-BE79-DF1D-D75F69BAD306}"/>
              </a:ext>
            </a:extLst>
          </p:cNvPr>
          <p:cNvSpPr/>
          <p:nvPr/>
        </p:nvSpPr>
        <p:spPr>
          <a:xfrm>
            <a:off x="11401562" y="23936214"/>
            <a:ext cx="3178646" cy="3075862"/>
          </a:xfrm>
          <a:prstGeom prst="ellipse">
            <a:avLst/>
          </a:prstGeom>
          <a:solidFill>
            <a:srgbClr val="D4E4E4"/>
          </a:solidFill>
          <a:ln w="38100">
            <a:solidFill>
              <a:srgbClr val="729F9E"/>
            </a:solidFill>
          </a:ln>
        </p:spPr>
        <p:style>
          <a:lnRef idx="2">
            <a:schemeClr val="accent1">
              <a:shade val="15000"/>
            </a:schemeClr>
          </a:lnRef>
          <a:fillRef idx="1">
            <a:schemeClr val="accent1"/>
          </a:fillRef>
          <a:effectRef idx="0">
            <a:schemeClr val="accent1"/>
          </a:effectRef>
          <a:fontRef idx="minor">
            <a:schemeClr val="lt1"/>
          </a:fontRef>
        </p:style>
        <p:txBody>
          <a:bodyPr rtlCol="0" anchor="ctr">
            <a:prstTxWarp prst="textArchUp">
              <a:avLst/>
            </a:prstTxWarp>
          </a:bodyPr>
          <a:lstStyle/>
          <a:p>
            <a:pPr algn="ctr"/>
            <a:endParaRPr lang="fr-CA" sz="2800" b="1" dirty="0">
              <a:solidFill>
                <a:srgbClr val="729F9E"/>
              </a:solidFill>
            </a:endParaRPr>
          </a:p>
        </p:txBody>
      </p:sp>
      <p:sp>
        <p:nvSpPr>
          <p:cNvPr id="81" name="Ellipse 80">
            <a:extLst>
              <a:ext uri="{FF2B5EF4-FFF2-40B4-BE49-F238E27FC236}">
                <a16:creationId xmlns:a16="http://schemas.microsoft.com/office/drawing/2014/main" id="{02BBB1D4-B76D-B016-8D5A-4013F86E3B1D}"/>
              </a:ext>
            </a:extLst>
          </p:cNvPr>
          <p:cNvSpPr/>
          <p:nvPr/>
        </p:nvSpPr>
        <p:spPr>
          <a:xfrm>
            <a:off x="11186551" y="23928699"/>
            <a:ext cx="3599381" cy="3166312"/>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prstTxWarp prst="textArchUp">
              <a:avLst>
                <a:gd name="adj" fmla="val 11403687"/>
              </a:avLst>
            </a:prstTxWarp>
          </a:bodyPr>
          <a:lstStyle/>
          <a:p>
            <a:pPr algn="ctr"/>
            <a:r>
              <a:rPr lang="fr-CA" sz="3200" b="1" dirty="0">
                <a:solidFill>
                  <a:schemeClr val="bg1"/>
                </a:solidFill>
              </a:rPr>
              <a:t>Score global</a:t>
            </a:r>
          </a:p>
        </p:txBody>
      </p:sp>
      <p:sp>
        <p:nvSpPr>
          <p:cNvPr id="126" name="ZoneTexte 125">
            <a:extLst>
              <a:ext uri="{FF2B5EF4-FFF2-40B4-BE49-F238E27FC236}">
                <a16:creationId xmlns:a16="http://schemas.microsoft.com/office/drawing/2014/main" id="{52C42978-BBCB-A3FC-DFA4-4C6628141B02}"/>
              </a:ext>
            </a:extLst>
          </p:cNvPr>
          <p:cNvSpPr txBox="1"/>
          <p:nvPr/>
        </p:nvSpPr>
        <p:spPr>
          <a:xfrm>
            <a:off x="11619412" y="24928210"/>
            <a:ext cx="2733660" cy="861774"/>
          </a:xfrm>
          <a:prstGeom prst="rect">
            <a:avLst/>
          </a:prstGeom>
          <a:noFill/>
        </p:spPr>
        <p:txBody>
          <a:bodyPr wrap="square" rtlCol="0">
            <a:spAutoFit/>
          </a:bodyPr>
          <a:lstStyle/>
          <a:p>
            <a:pPr algn="ctr"/>
            <a:r>
              <a:rPr lang="fr-CA" sz="5000" b="1" dirty="0">
                <a:solidFill>
                  <a:srgbClr val="729F9E"/>
                </a:solidFill>
                <a:latin typeface="Dreaming Outloud Pro" panose="03050502040302030504" pitchFamily="66" charset="0"/>
                <a:cs typeface="Dreaming Outloud Pro" panose="03050502040302030504" pitchFamily="66" charset="0"/>
              </a:rPr>
              <a:t>67,55</a:t>
            </a:r>
          </a:p>
        </p:txBody>
      </p:sp>
      <p:graphicFrame>
        <p:nvGraphicFramePr>
          <p:cNvPr id="106" name="Tableau 105">
            <a:extLst>
              <a:ext uri="{FF2B5EF4-FFF2-40B4-BE49-F238E27FC236}">
                <a16:creationId xmlns:a16="http://schemas.microsoft.com/office/drawing/2014/main" id="{3BEB62DD-3318-5938-96EC-CAEF7AD2ABD0}"/>
              </a:ext>
            </a:extLst>
          </p:cNvPr>
          <p:cNvGraphicFramePr>
            <a:graphicFrameLocks noGrp="1"/>
          </p:cNvGraphicFramePr>
          <p:nvPr>
            <p:extLst>
              <p:ext uri="{D42A27DB-BD31-4B8C-83A1-F6EECF244321}">
                <p14:modId xmlns:p14="http://schemas.microsoft.com/office/powerpoint/2010/main" val="2719211636"/>
              </p:ext>
            </p:extLst>
          </p:nvPr>
        </p:nvGraphicFramePr>
        <p:xfrm>
          <a:off x="2076252" y="28682163"/>
          <a:ext cx="13319692" cy="3139440"/>
        </p:xfrm>
        <a:graphic>
          <a:graphicData uri="http://schemas.openxmlformats.org/drawingml/2006/table">
            <a:tbl>
              <a:tblPr firstRow="1" bandRow="1">
                <a:tableStyleId>{5C22544A-7EE6-4342-B048-85BDC9FD1C3A}</a:tableStyleId>
              </a:tblPr>
              <a:tblGrid>
                <a:gridCol w="2085820">
                  <a:extLst>
                    <a:ext uri="{9D8B030D-6E8A-4147-A177-3AD203B41FA5}">
                      <a16:colId xmlns:a16="http://schemas.microsoft.com/office/drawing/2014/main" val="954282614"/>
                    </a:ext>
                  </a:extLst>
                </a:gridCol>
                <a:gridCol w="2187540">
                  <a:extLst>
                    <a:ext uri="{9D8B030D-6E8A-4147-A177-3AD203B41FA5}">
                      <a16:colId xmlns:a16="http://schemas.microsoft.com/office/drawing/2014/main" val="3847009367"/>
                    </a:ext>
                  </a:extLst>
                </a:gridCol>
                <a:gridCol w="1569786">
                  <a:extLst>
                    <a:ext uri="{9D8B030D-6E8A-4147-A177-3AD203B41FA5}">
                      <a16:colId xmlns:a16="http://schemas.microsoft.com/office/drawing/2014/main" val="3205474469"/>
                    </a:ext>
                  </a:extLst>
                </a:gridCol>
                <a:gridCol w="2415666">
                  <a:extLst>
                    <a:ext uri="{9D8B030D-6E8A-4147-A177-3AD203B41FA5}">
                      <a16:colId xmlns:a16="http://schemas.microsoft.com/office/drawing/2014/main" val="172495470"/>
                    </a:ext>
                  </a:extLst>
                </a:gridCol>
                <a:gridCol w="2636874">
                  <a:extLst>
                    <a:ext uri="{9D8B030D-6E8A-4147-A177-3AD203B41FA5}">
                      <a16:colId xmlns:a16="http://schemas.microsoft.com/office/drawing/2014/main" val="163244582"/>
                    </a:ext>
                  </a:extLst>
                </a:gridCol>
                <a:gridCol w="2424006">
                  <a:extLst>
                    <a:ext uri="{9D8B030D-6E8A-4147-A177-3AD203B41FA5}">
                      <a16:colId xmlns:a16="http://schemas.microsoft.com/office/drawing/2014/main" val="395450492"/>
                    </a:ext>
                  </a:extLst>
                </a:gridCol>
              </a:tblGrid>
              <a:tr h="462389">
                <a:tc>
                  <a:txBody>
                    <a:bodyPr/>
                    <a:lstStyle/>
                    <a:p>
                      <a:pPr algn="ctr"/>
                      <a:r>
                        <a:rPr lang="fr-CA" sz="2800" b="1" dirty="0">
                          <a:solidFill>
                            <a:srgbClr val="729F9E"/>
                          </a:solidFill>
                        </a:rPr>
                        <a:t>Autonomie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2800" b="1" dirty="0">
                          <a:solidFill>
                            <a:srgbClr val="729F9E"/>
                          </a:solidFill>
                        </a:rPr>
                        <a:t>Scolarité</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2800" b="1" dirty="0">
                          <a:solidFill>
                            <a:srgbClr val="729F9E"/>
                          </a:solidFill>
                        </a:rPr>
                        <a:t>Emploi</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2800" b="1" dirty="0">
                          <a:solidFill>
                            <a:srgbClr val="729F9E"/>
                          </a:solidFill>
                        </a:rPr>
                        <a:t>Niveau </a:t>
                      </a:r>
                      <a:br>
                        <a:rPr lang="fr-CA" sz="2800" b="1" dirty="0">
                          <a:solidFill>
                            <a:srgbClr val="729F9E"/>
                          </a:solidFill>
                        </a:rPr>
                      </a:br>
                      <a:r>
                        <a:rPr lang="fr-CA" sz="2800" b="1" dirty="0">
                          <a:solidFill>
                            <a:srgbClr val="729F9E"/>
                          </a:solidFill>
                        </a:rPr>
                        <a:t>de sévérité</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2800" b="1" dirty="0">
                          <a:solidFill>
                            <a:srgbClr val="729F9E"/>
                          </a:solidFill>
                        </a:rPr>
                        <a:t>Nombre </a:t>
                      </a:r>
                      <a:br>
                        <a:rPr lang="fr-CA" sz="2800" b="1" dirty="0">
                          <a:solidFill>
                            <a:srgbClr val="729F9E"/>
                          </a:solidFill>
                        </a:rPr>
                      </a:br>
                      <a:r>
                        <a:rPr lang="fr-CA" sz="2800" b="1" dirty="0">
                          <a:solidFill>
                            <a:srgbClr val="729F9E"/>
                          </a:solidFill>
                        </a:rPr>
                        <a:t>dans la fratrie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2800" b="1" dirty="0">
                          <a:solidFill>
                            <a:srgbClr val="729F9E"/>
                          </a:solidFill>
                        </a:rPr>
                        <a:t>Âge </a:t>
                      </a:r>
                      <a:br>
                        <a:rPr lang="fr-CA" sz="2800" b="1" dirty="0">
                          <a:solidFill>
                            <a:srgbClr val="729F9E"/>
                          </a:solidFill>
                        </a:rPr>
                      </a:br>
                      <a:r>
                        <a:rPr lang="fr-CA" sz="2800" b="1" dirty="0">
                          <a:solidFill>
                            <a:srgbClr val="729F9E"/>
                          </a:solidFill>
                        </a:rPr>
                        <a:t>participantes</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3707490"/>
                  </a:ext>
                </a:extLst>
              </a:tr>
              <a:tr h="397829">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 -0.41** </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CE8E7"/>
                    </a:solid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-0.36*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CE8E7"/>
                    </a:solid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-0.41**</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CE8E7"/>
                    </a:solid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 0.36*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CE8E7"/>
                    </a:solid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CE8E7"/>
                    </a:solid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CE8E7"/>
                    </a:solidFill>
                  </a:tcPr>
                </a:tc>
                <a:extLst>
                  <a:ext uri="{0D108BD9-81ED-4DB2-BD59-A6C34878D82A}">
                    <a16:rowId xmlns:a16="http://schemas.microsoft.com/office/drawing/2014/main" val="2978855180"/>
                  </a:ext>
                </a:extLst>
              </a:tr>
              <a:tr h="489098">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-0.32*</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-0.29*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0.23*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0.40**</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32168886"/>
                  </a:ext>
                </a:extLst>
              </a:tr>
              <a:tr h="445149">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CE8E7"/>
                    </a:solid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CE8E7"/>
                    </a:solid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-0.29*</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CE8E7"/>
                    </a:solid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CE8E7"/>
                    </a:solid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CE8E7"/>
                    </a:solid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DCE8E7"/>
                    </a:solidFill>
                  </a:tcPr>
                </a:tc>
                <a:extLst>
                  <a:ext uri="{0D108BD9-81ED-4DB2-BD59-A6C34878D82A}">
                    <a16:rowId xmlns:a16="http://schemas.microsoft.com/office/drawing/2014/main" val="4237858369"/>
                  </a:ext>
                </a:extLst>
              </a:tr>
              <a:tr h="173216">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8BAFA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-0.46**</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8BAFA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-0.44**</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8BAFA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-0.47**</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8BAFA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-0.33*</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8BAFA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fr-CA" sz="3000" b="1" dirty="0">
                          <a:solidFill>
                            <a:schemeClr val="tx1"/>
                          </a:solidFill>
                          <a:latin typeface="Dreaming Outloud Pro" panose="03050502040302030504" pitchFamily="66" charset="0"/>
                          <a:cs typeface="Dreaming Outloud Pro" panose="03050502040302030504" pitchFamily="66" charset="0"/>
                        </a:rPr>
                        <a:t>-</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rgbClr val="8BAFA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63610301"/>
                  </a:ext>
                </a:extLst>
              </a:tr>
            </a:tbl>
          </a:graphicData>
        </a:graphic>
      </p:graphicFrame>
      <p:sp>
        <p:nvSpPr>
          <p:cNvPr id="2" name="ZoneTexte 1">
            <a:extLst>
              <a:ext uri="{FF2B5EF4-FFF2-40B4-BE49-F238E27FC236}">
                <a16:creationId xmlns:a16="http://schemas.microsoft.com/office/drawing/2014/main" id="{91A87FB0-E9FA-E289-1AD8-D8E2A804A077}"/>
              </a:ext>
            </a:extLst>
          </p:cNvPr>
          <p:cNvSpPr txBox="1"/>
          <p:nvPr/>
        </p:nvSpPr>
        <p:spPr>
          <a:xfrm>
            <a:off x="11633252" y="25725802"/>
            <a:ext cx="2733660" cy="861774"/>
          </a:xfrm>
          <a:prstGeom prst="rect">
            <a:avLst/>
          </a:prstGeom>
          <a:noFill/>
        </p:spPr>
        <p:txBody>
          <a:bodyPr wrap="square" rtlCol="0">
            <a:spAutoFit/>
          </a:bodyPr>
          <a:lstStyle/>
          <a:p>
            <a:pPr algn="ctr"/>
            <a:r>
              <a:rPr lang="fr-CA" sz="5000" b="1" dirty="0">
                <a:solidFill>
                  <a:srgbClr val="729F9E"/>
                </a:solidFill>
                <a:latin typeface="Dreaming Outloud Pro" panose="03050502040302030504" pitchFamily="66" charset="0"/>
                <a:cs typeface="Dreaming Outloud Pro" panose="03050502040302030504" pitchFamily="66" charset="0"/>
              </a:rPr>
              <a:t>297</a:t>
            </a:r>
          </a:p>
        </p:txBody>
      </p:sp>
      <p:cxnSp>
        <p:nvCxnSpPr>
          <p:cNvPr id="4" name="Connecteur droit 3">
            <a:extLst>
              <a:ext uri="{FF2B5EF4-FFF2-40B4-BE49-F238E27FC236}">
                <a16:creationId xmlns:a16="http://schemas.microsoft.com/office/drawing/2014/main" id="{CADD136A-9E4A-E998-1D19-2BACB4DC9E39}"/>
              </a:ext>
            </a:extLst>
          </p:cNvPr>
          <p:cNvCxnSpPr/>
          <p:nvPr/>
        </p:nvCxnSpPr>
        <p:spPr>
          <a:xfrm>
            <a:off x="12102004" y="25719921"/>
            <a:ext cx="1892596" cy="0"/>
          </a:xfrm>
          <a:prstGeom prst="line">
            <a:avLst/>
          </a:prstGeom>
          <a:ln w="38100">
            <a:solidFill>
              <a:schemeClr val="bg1"/>
            </a:solidFill>
          </a:ln>
        </p:spPr>
        <p:style>
          <a:lnRef idx="2">
            <a:schemeClr val="accent1"/>
          </a:lnRef>
          <a:fillRef idx="0">
            <a:schemeClr val="accent1"/>
          </a:fillRef>
          <a:effectRef idx="1">
            <a:schemeClr val="accent1"/>
          </a:effectRef>
          <a:fontRef idx="minor">
            <a:schemeClr val="tx1"/>
          </a:fontRef>
        </p:style>
      </p:cxnSp>
      <p:sp>
        <p:nvSpPr>
          <p:cNvPr id="5" name="ZoneTexte 4">
            <a:extLst>
              <a:ext uri="{FF2B5EF4-FFF2-40B4-BE49-F238E27FC236}">
                <a16:creationId xmlns:a16="http://schemas.microsoft.com/office/drawing/2014/main" id="{144ED502-F2A7-4143-EB46-1F3B8823C616}"/>
              </a:ext>
            </a:extLst>
          </p:cNvPr>
          <p:cNvSpPr txBox="1"/>
          <p:nvPr/>
        </p:nvSpPr>
        <p:spPr>
          <a:xfrm>
            <a:off x="17144246" y="22041173"/>
            <a:ext cx="13315620" cy="646331"/>
          </a:xfrm>
          <a:prstGeom prst="rect">
            <a:avLst/>
          </a:prstGeom>
          <a:solidFill>
            <a:srgbClr val="B2CFCE"/>
          </a:solidFill>
          <a:ln>
            <a:solidFill>
              <a:srgbClr val="B2CFCE"/>
            </a:solidFill>
          </a:ln>
        </p:spPr>
        <p:txBody>
          <a:bodyPr wrap="square" rtlCol="0">
            <a:spAutoFit/>
          </a:bodyPr>
          <a:lstStyle/>
          <a:p>
            <a:pPr algn="ctr"/>
            <a:r>
              <a:rPr lang="fr-CA" sz="3600" b="1" dirty="0">
                <a:solidFill>
                  <a:schemeClr val="bg1"/>
                </a:solidFill>
              </a:rPr>
              <a:t>Corrélations de Pearson</a:t>
            </a:r>
            <a:endParaRPr lang="fr-CA" sz="3600" baseline="30000" dirty="0">
              <a:solidFill>
                <a:schemeClr val="bg1"/>
              </a:solidFill>
            </a:endParaRPr>
          </a:p>
        </p:txBody>
      </p:sp>
      <p:sp>
        <p:nvSpPr>
          <p:cNvPr id="11" name="Rectangle : coins arrondis 10">
            <a:extLst>
              <a:ext uri="{FF2B5EF4-FFF2-40B4-BE49-F238E27FC236}">
                <a16:creationId xmlns:a16="http://schemas.microsoft.com/office/drawing/2014/main" id="{037488F0-6138-0130-E1E2-D24D4A182E95}"/>
              </a:ext>
            </a:extLst>
          </p:cNvPr>
          <p:cNvSpPr/>
          <p:nvPr/>
        </p:nvSpPr>
        <p:spPr>
          <a:xfrm>
            <a:off x="1577696" y="29642169"/>
            <a:ext cx="395111" cy="374079"/>
          </a:xfrm>
          <a:prstGeom prst="roundRect">
            <a:avLst/>
          </a:prstGeom>
          <a:solidFill>
            <a:srgbClr val="F5E6D3"/>
          </a:solidFill>
          <a:ln>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4" name="Rectangle : coins arrondis 13">
            <a:extLst>
              <a:ext uri="{FF2B5EF4-FFF2-40B4-BE49-F238E27FC236}">
                <a16:creationId xmlns:a16="http://schemas.microsoft.com/office/drawing/2014/main" id="{19803ED5-47AB-DDA0-3835-11923109C75D}"/>
              </a:ext>
            </a:extLst>
          </p:cNvPr>
          <p:cNvSpPr/>
          <p:nvPr/>
        </p:nvSpPr>
        <p:spPr>
          <a:xfrm>
            <a:off x="1574085" y="30230618"/>
            <a:ext cx="395111" cy="374079"/>
          </a:xfrm>
          <a:prstGeom prst="roundRect">
            <a:avLst/>
          </a:prstGeom>
          <a:solidFill>
            <a:srgbClr val="F5E6D3"/>
          </a:solidFill>
          <a:ln>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6" name="Rectangle : coins arrondis 15">
            <a:extLst>
              <a:ext uri="{FF2B5EF4-FFF2-40B4-BE49-F238E27FC236}">
                <a16:creationId xmlns:a16="http://schemas.microsoft.com/office/drawing/2014/main" id="{AA1FF1EC-9D7B-55F6-648F-B31369EF0250}"/>
              </a:ext>
            </a:extLst>
          </p:cNvPr>
          <p:cNvSpPr/>
          <p:nvPr/>
        </p:nvSpPr>
        <p:spPr>
          <a:xfrm>
            <a:off x="1574084" y="30805637"/>
            <a:ext cx="395111" cy="374079"/>
          </a:xfrm>
          <a:prstGeom prst="roundRect">
            <a:avLst/>
          </a:prstGeom>
          <a:solidFill>
            <a:srgbClr val="F5E6D3"/>
          </a:solidFill>
          <a:ln>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7" name="Rectangle : coins arrondis 16">
            <a:extLst>
              <a:ext uri="{FF2B5EF4-FFF2-40B4-BE49-F238E27FC236}">
                <a16:creationId xmlns:a16="http://schemas.microsoft.com/office/drawing/2014/main" id="{A78B4D75-C6EA-9EBB-40AC-74093D877693}"/>
              </a:ext>
            </a:extLst>
          </p:cNvPr>
          <p:cNvSpPr/>
          <p:nvPr/>
        </p:nvSpPr>
        <p:spPr>
          <a:xfrm>
            <a:off x="1574083" y="31400534"/>
            <a:ext cx="395111" cy="374079"/>
          </a:xfrm>
          <a:prstGeom prst="roundRect">
            <a:avLst/>
          </a:prstGeom>
          <a:solidFill>
            <a:srgbClr val="F5E6D3"/>
          </a:solidFill>
          <a:ln>
            <a:solidFill>
              <a:srgbClr val="F5E6D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13" name="ZoneTexte 12">
            <a:extLst>
              <a:ext uri="{FF2B5EF4-FFF2-40B4-BE49-F238E27FC236}">
                <a16:creationId xmlns:a16="http://schemas.microsoft.com/office/drawing/2014/main" id="{7CDA8291-A7F9-F0C2-428C-BA8426614C04}"/>
              </a:ext>
            </a:extLst>
          </p:cNvPr>
          <p:cNvSpPr txBox="1"/>
          <p:nvPr/>
        </p:nvSpPr>
        <p:spPr>
          <a:xfrm>
            <a:off x="1622033" y="29638007"/>
            <a:ext cx="694321" cy="2231380"/>
          </a:xfrm>
          <a:prstGeom prst="rect">
            <a:avLst/>
          </a:prstGeom>
          <a:noFill/>
        </p:spPr>
        <p:txBody>
          <a:bodyPr wrap="square" rtlCol="0">
            <a:spAutoFit/>
          </a:bodyPr>
          <a:lstStyle/>
          <a:p>
            <a:r>
              <a:rPr lang="fr-CA" sz="2500" b="1" dirty="0">
                <a:latin typeface="Dreaming Outloud Pro" panose="03050502040302030504" pitchFamily="66" charset="0"/>
                <a:cs typeface="Dreaming Outloud Pro" panose="03050502040302030504" pitchFamily="66" charset="0"/>
              </a:rPr>
              <a:t>1</a:t>
            </a:r>
          </a:p>
          <a:p>
            <a:endParaRPr lang="fr-CA" sz="500" b="1" dirty="0">
              <a:latin typeface="Dreaming Outloud Pro" panose="03050502040302030504" pitchFamily="66" charset="0"/>
              <a:cs typeface="Dreaming Outloud Pro" panose="03050502040302030504" pitchFamily="66" charset="0"/>
            </a:endParaRPr>
          </a:p>
          <a:p>
            <a:endParaRPr lang="fr-CA" sz="500" b="1" dirty="0">
              <a:latin typeface="Dreaming Outloud Pro" panose="03050502040302030504" pitchFamily="66" charset="0"/>
              <a:cs typeface="Dreaming Outloud Pro" panose="03050502040302030504" pitchFamily="66" charset="0"/>
            </a:endParaRPr>
          </a:p>
          <a:p>
            <a:endParaRPr lang="fr-CA" sz="300" b="1" dirty="0">
              <a:latin typeface="Dreaming Outloud Pro" panose="03050502040302030504" pitchFamily="66" charset="0"/>
              <a:cs typeface="Dreaming Outloud Pro" panose="03050502040302030504" pitchFamily="66" charset="0"/>
            </a:endParaRPr>
          </a:p>
          <a:p>
            <a:r>
              <a:rPr lang="fr-CA" sz="2500" b="1" dirty="0">
                <a:latin typeface="Dreaming Outloud Pro" panose="03050502040302030504" pitchFamily="66" charset="0"/>
                <a:cs typeface="Dreaming Outloud Pro" panose="03050502040302030504" pitchFamily="66" charset="0"/>
              </a:rPr>
              <a:t>2</a:t>
            </a:r>
          </a:p>
          <a:p>
            <a:endParaRPr lang="fr-CA" sz="300" b="1" dirty="0">
              <a:latin typeface="Dreaming Outloud Pro" panose="03050502040302030504" pitchFamily="66" charset="0"/>
              <a:cs typeface="Dreaming Outloud Pro" panose="03050502040302030504" pitchFamily="66" charset="0"/>
            </a:endParaRPr>
          </a:p>
          <a:p>
            <a:endParaRPr lang="fr-CA" sz="500" b="1" dirty="0">
              <a:latin typeface="Dreaming Outloud Pro" panose="03050502040302030504" pitchFamily="66" charset="0"/>
              <a:cs typeface="Dreaming Outloud Pro" panose="03050502040302030504" pitchFamily="66" charset="0"/>
            </a:endParaRPr>
          </a:p>
          <a:p>
            <a:endParaRPr lang="fr-CA" sz="300" b="1" dirty="0">
              <a:latin typeface="Dreaming Outloud Pro" panose="03050502040302030504" pitchFamily="66" charset="0"/>
              <a:cs typeface="Dreaming Outloud Pro" panose="03050502040302030504" pitchFamily="66" charset="0"/>
            </a:endParaRPr>
          </a:p>
          <a:p>
            <a:r>
              <a:rPr lang="fr-CA" sz="2500" b="1" dirty="0">
                <a:latin typeface="Dreaming Outloud Pro" panose="03050502040302030504" pitchFamily="66" charset="0"/>
                <a:cs typeface="Dreaming Outloud Pro" panose="03050502040302030504" pitchFamily="66" charset="0"/>
              </a:rPr>
              <a:t>6</a:t>
            </a:r>
            <a:endParaRPr lang="fr-CA" sz="500" b="1" dirty="0">
              <a:latin typeface="Dreaming Outloud Pro" panose="03050502040302030504" pitchFamily="66" charset="0"/>
              <a:cs typeface="Dreaming Outloud Pro" panose="03050502040302030504" pitchFamily="66" charset="0"/>
            </a:endParaRPr>
          </a:p>
          <a:p>
            <a:endParaRPr lang="fr-CA" sz="500" b="1" dirty="0">
              <a:latin typeface="Dreaming Outloud Pro" panose="03050502040302030504" pitchFamily="66" charset="0"/>
              <a:cs typeface="Dreaming Outloud Pro" panose="03050502040302030504" pitchFamily="66" charset="0"/>
            </a:endParaRPr>
          </a:p>
          <a:p>
            <a:endParaRPr lang="fr-CA" sz="500" b="1" dirty="0">
              <a:latin typeface="Dreaming Outloud Pro" panose="03050502040302030504" pitchFamily="66" charset="0"/>
              <a:cs typeface="Dreaming Outloud Pro" panose="03050502040302030504" pitchFamily="66" charset="0"/>
            </a:endParaRPr>
          </a:p>
          <a:p>
            <a:endParaRPr lang="fr-CA" sz="500" b="1" dirty="0">
              <a:latin typeface="Dreaming Outloud Pro" panose="03050502040302030504" pitchFamily="66" charset="0"/>
              <a:cs typeface="Dreaming Outloud Pro" panose="03050502040302030504" pitchFamily="66" charset="0"/>
            </a:endParaRPr>
          </a:p>
          <a:p>
            <a:r>
              <a:rPr lang="fr-CA" sz="2500" b="1" dirty="0">
                <a:latin typeface="Dreaming Outloud Pro" panose="03050502040302030504" pitchFamily="66" charset="0"/>
                <a:cs typeface="Dreaming Outloud Pro" panose="03050502040302030504" pitchFamily="66" charset="0"/>
              </a:rPr>
              <a:t>7</a:t>
            </a:r>
          </a:p>
        </p:txBody>
      </p:sp>
      <p:sp>
        <p:nvSpPr>
          <p:cNvPr id="30" name="ZoneTexte 29">
            <a:extLst>
              <a:ext uri="{FF2B5EF4-FFF2-40B4-BE49-F238E27FC236}">
                <a16:creationId xmlns:a16="http://schemas.microsoft.com/office/drawing/2014/main" id="{13CC2373-20CC-3C53-58E3-455F61B2BFD5}"/>
              </a:ext>
            </a:extLst>
          </p:cNvPr>
          <p:cNvSpPr txBox="1"/>
          <p:nvPr/>
        </p:nvSpPr>
        <p:spPr>
          <a:xfrm>
            <a:off x="2076252" y="31928332"/>
            <a:ext cx="7500999" cy="430887"/>
          </a:xfrm>
          <a:prstGeom prst="rect">
            <a:avLst/>
          </a:prstGeom>
          <a:noFill/>
        </p:spPr>
        <p:txBody>
          <a:bodyPr wrap="square" rtlCol="0">
            <a:spAutoFit/>
          </a:bodyPr>
          <a:lstStyle/>
          <a:p>
            <a:r>
              <a:rPr lang="fr-CA" sz="2200" b="1" dirty="0">
                <a:solidFill>
                  <a:srgbClr val="729F9E"/>
                </a:solidFill>
                <a:effectLst/>
                <a:latin typeface="Dreaming Outloud Pro" panose="03050502040302030504" pitchFamily="66" charset="0"/>
                <a:ea typeface="Aptos" panose="020B0004020202020204" pitchFamily="34" charset="0"/>
                <a:cs typeface="Dreaming Outloud Pro" panose="03050502040302030504" pitchFamily="66" charset="0"/>
              </a:rPr>
              <a:t>**</a:t>
            </a:r>
            <a:r>
              <a:rPr lang="fr-CA" sz="2200" b="1" i="1" dirty="0">
                <a:solidFill>
                  <a:srgbClr val="729F9E"/>
                </a:solidFill>
                <a:effectLst/>
                <a:latin typeface="Dreaming Outloud Pro" panose="03050502040302030504" pitchFamily="66" charset="0"/>
                <a:ea typeface="Aptos" panose="020B0004020202020204" pitchFamily="34" charset="0"/>
                <a:cs typeface="Dreaming Outloud Pro" panose="03050502040302030504" pitchFamily="66" charset="0"/>
              </a:rPr>
              <a:t>p</a:t>
            </a:r>
            <a:r>
              <a:rPr lang="fr-CA" sz="2200" b="1" dirty="0">
                <a:solidFill>
                  <a:srgbClr val="729F9E"/>
                </a:solidFill>
                <a:effectLst/>
                <a:latin typeface="Dreaming Outloud Pro" panose="03050502040302030504" pitchFamily="66" charset="0"/>
                <a:ea typeface="Aptos" panose="020B0004020202020204" pitchFamily="34" charset="0"/>
                <a:cs typeface="Dreaming Outloud Pro" panose="03050502040302030504" pitchFamily="66" charset="0"/>
              </a:rPr>
              <a:t> &lt; 0.001, *</a:t>
            </a:r>
            <a:r>
              <a:rPr lang="fr-CA" sz="2200" b="1" i="1" dirty="0">
                <a:solidFill>
                  <a:srgbClr val="729F9E"/>
                </a:solidFill>
                <a:effectLst/>
                <a:latin typeface="Dreaming Outloud Pro" panose="03050502040302030504" pitchFamily="66" charset="0"/>
                <a:ea typeface="Aptos" panose="020B0004020202020204" pitchFamily="34" charset="0"/>
                <a:cs typeface="Dreaming Outloud Pro" panose="03050502040302030504" pitchFamily="66" charset="0"/>
              </a:rPr>
              <a:t>p</a:t>
            </a:r>
            <a:r>
              <a:rPr lang="fr-CA" sz="2200" b="1" dirty="0">
                <a:solidFill>
                  <a:srgbClr val="729F9E"/>
                </a:solidFill>
                <a:effectLst/>
                <a:latin typeface="Dreaming Outloud Pro" panose="03050502040302030504" pitchFamily="66" charset="0"/>
                <a:ea typeface="Aptos" panose="020B0004020202020204" pitchFamily="34" charset="0"/>
                <a:cs typeface="Dreaming Outloud Pro" panose="03050502040302030504" pitchFamily="66" charset="0"/>
              </a:rPr>
              <a:t> &lt; 0.05</a:t>
            </a:r>
            <a:endParaRPr lang="fr-CA" sz="2200" dirty="0">
              <a:solidFill>
                <a:srgbClr val="729F9E"/>
              </a:solidFill>
              <a:latin typeface="Dreaming Outloud Pro" panose="03050502040302030504" pitchFamily="66" charset="0"/>
              <a:cs typeface="Dreaming Outloud Pro" panose="03050502040302030504" pitchFamily="66" charset="0"/>
            </a:endParaRPr>
          </a:p>
        </p:txBody>
      </p:sp>
      <p:sp>
        <p:nvSpPr>
          <p:cNvPr id="31" name="ZoneTexte 30">
            <a:extLst>
              <a:ext uri="{FF2B5EF4-FFF2-40B4-BE49-F238E27FC236}">
                <a16:creationId xmlns:a16="http://schemas.microsoft.com/office/drawing/2014/main" id="{1BD64D8C-CA4C-F1E3-1281-E4C0462EE113}"/>
              </a:ext>
            </a:extLst>
          </p:cNvPr>
          <p:cNvSpPr txBox="1"/>
          <p:nvPr/>
        </p:nvSpPr>
        <p:spPr>
          <a:xfrm>
            <a:off x="17188364" y="22966921"/>
            <a:ext cx="13227384" cy="1569660"/>
          </a:xfrm>
          <a:prstGeom prst="rect">
            <a:avLst/>
          </a:prstGeom>
          <a:noFill/>
        </p:spPr>
        <p:txBody>
          <a:bodyPr wrap="square" rtlCol="0">
            <a:spAutoFit/>
          </a:bodyPr>
          <a:lstStyle/>
          <a:p>
            <a:pPr algn="ctr"/>
            <a:r>
              <a:rPr lang="fr-CA" sz="3400" dirty="0">
                <a:latin typeface="+mj-lt"/>
                <a:cs typeface="Dreaming Outloud Pro" panose="03050502040302030504" pitchFamily="66" charset="0"/>
              </a:rPr>
              <a:t>Quels domaines de la qualité de vie sont </a:t>
            </a:r>
            <a:br>
              <a:rPr lang="fr-CA" sz="3400" dirty="0">
                <a:latin typeface="+mj-lt"/>
                <a:cs typeface="Dreaming Outloud Pro" panose="03050502040302030504" pitchFamily="66" charset="0"/>
              </a:rPr>
            </a:br>
            <a:r>
              <a:rPr lang="fr-CA" sz="3400" dirty="0">
                <a:latin typeface="+mj-lt"/>
                <a:cs typeface="Dreaming Outloud Pro" panose="03050502040302030504" pitchFamily="66" charset="0"/>
              </a:rPr>
              <a:t>les plus associés au score global de la qualité de vie? </a:t>
            </a:r>
            <a:endParaRPr lang="fr-CA" sz="3000" dirty="0">
              <a:latin typeface="+mj-lt"/>
              <a:cs typeface="Dreaming Outloud Pro" panose="03050502040302030504" pitchFamily="66" charset="0"/>
            </a:endParaRPr>
          </a:p>
          <a:p>
            <a:pPr marL="514350" indent="-514350">
              <a:buAutoNum type="arabicPlain" startAt="3"/>
            </a:pPr>
            <a:endParaRPr lang="fr-CA" sz="2800" dirty="0">
              <a:latin typeface="+mj-lt"/>
              <a:cs typeface="Dreaming Outloud Pro" panose="03050502040302030504" pitchFamily="66" charset="0"/>
            </a:endParaRPr>
          </a:p>
        </p:txBody>
      </p:sp>
      <p:sp>
        <p:nvSpPr>
          <p:cNvPr id="35" name="ZoneTexte 34">
            <a:extLst>
              <a:ext uri="{FF2B5EF4-FFF2-40B4-BE49-F238E27FC236}">
                <a16:creationId xmlns:a16="http://schemas.microsoft.com/office/drawing/2014/main" id="{DC903AA5-A058-3C6C-C9EE-0EC88CEE59B9}"/>
              </a:ext>
            </a:extLst>
          </p:cNvPr>
          <p:cNvSpPr txBox="1"/>
          <p:nvPr/>
        </p:nvSpPr>
        <p:spPr>
          <a:xfrm>
            <a:off x="1104906" y="35727512"/>
            <a:ext cx="19828323" cy="6617196"/>
          </a:xfrm>
          <a:prstGeom prst="rect">
            <a:avLst/>
          </a:prstGeom>
          <a:noFill/>
        </p:spPr>
        <p:txBody>
          <a:bodyPr wrap="square" rtlCol="0">
            <a:spAutoFit/>
          </a:bodyPr>
          <a:lstStyle/>
          <a:p>
            <a:pPr marL="457200" indent="-457200" algn="just">
              <a:buClr>
                <a:srgbClr val="8BAFAF"/>
              </a:buClr>
              <a:buFont typeface="Arial" panose="020B0604020202020204" pitchFamily="34" charset="0"/>
              <a:buChar char="•"/>
            </a:pPr>
            <a:r>
              <a:rPr lang="fr-CA" sz="2800" dirty="0"/>
              <a:t>Les participantes ont </a:t>
            </a:r>
            <a:r>
              <a:rPr lang="fr-CA" sz="2800" b="1" dirty="0">
                <a:solidFill>
                  <a:srgbClr val="8BAFAF"/>
                </a:solidFill>
              </a:rPr>
              <a:t>une bonne qualité de vie</a:t>
            </a:r>
            <a:r>
              <a:rPr lang="fr-CA" sz="2800" dirty="0"/>
              <a:t>. Ce résultat peut être nuancé par la moyenne d’âge de l’échantillon (</a:t>
            </a:r>
            <a:r>
              <a:rPr lang="fr-CA" sz="2800" b="1" u="sng" dirty="0">
                <a:latin typeface="Dreaming Outloud Pro" panose="03050502040302030504" pitchFamily="66" charset="0"/>
                <a:cs typeface="Dreaming Outloud Pro" panose="03050502040302030504" pitchFamily="66" charset="0"/>
              </a:rPr>
              <a:t>26 ans</a:t>
            </a:r>
            <a:r>
              <a:rPr lang="fr-CA" sz="2800" dirty="0"/>
              <a:t>). </a:t>
            </a:r>
            <a:br>
              <a:rPr lang="fr-CA" sz="2800" dirty="0"/>
            </a:br>
            <a:r>
              <a:rPr lang="fr-CA" sz="2800" dirty="0"/>
              <a:t>Il semble que les sœurs </a:t>
            </a:r>
            <a:r>
              <a:rPr lang="fr-CA" sz="2800" b="1" dirty="0">
                <a:solidFill>
                  <a:srgbClr val="8BAFAF"/>
                </a:solidFill>
              </a:rPr>
              <a:t>n’endossent pas encore le rôle de soignante </a:t>
            </a:r>
            <a:r>
              <a:rPr lang="fr-CA" sz="2800" dirty="0"/>
              <a:t>et que leur qualité de vie soit préservée. </a:t>
            </a:r>
          </a:p>
          <a:p>
            <a:pPr marL="457200" indent="-457200" algn="just">
              <a:buClr>
                <a:srgbClr val="8BAFAF"/>
              </a:buClr>
              <a:buFont typeface="Arial" panose="020B0604020202020204" pitchFamily="34" charset="0"/>
              <a:buChar char="•"/>
            </a:pPr>
            <a:endParaRPr lang="fr-CA" sz="1600" b="1" dirty="0">
              <a:solidFill>
                <a:srgbClr val="8BAFAF"/>
              </a:solidFill>
            </a:endParaRPr>
          </a:p>
          <a:p>
            <a:pPr marL="457200" indent="-457200" algn="just">
              <a:buClr>
                <a:srgbClr val="8BAFAF"/>
              </a:buClr>
              <a:buFont typeface="Arial" panose="020B0604020202020204" pitchFamily="34" charset="0"/>
              <a:buChar char="•"/>
            </a:pPr>
            <a:r>
              <a:rPr lang="fr-CA" sz="2800" dirty="0"/>
              <a:t>La</a:t>
            </a:r>
            <a:r>
              <a:rPr lang="fr-CA" sz="2800" b="1" dirty="0">
                <a:solidFill>
                  <a:srgbClr val="8BAFAF"/>
                </a:solidFill>
              </a:rPr>
              <a:t> perception des participantes </a:t>
            </a:r>
            <a:r>
              <a:rPr lang="fr-CA" sz="2800" dirty="0"/>
              <a:t>est importante et se doit d’être considérée lorsqu’il est question de qualité de vie, comme en témoigne les différentes variables transactionnelles a l’étude : </a:t>
            </a:r>
          </a:p>
          <a:p>
            <a:pPr marL="457200" indent="-457200" algn="just">
              <a:buClr>
                <a:srgbClr val="8BAFAF"/>
              </a:buClr>
              <a:buFont typeface="Arial" panose="020B0604020202020204" pitchFamily="34" charset="0"/>
              <a:buChar char="•"/>
            </a:pPr>
            <a:endParaRPr lang="fr-CA" sz="2800" b="1" dirty="0">
              <a:solidFill>
                <a:srgbClr val="8BAFAF"/>
              </a:solidFill>
            </a:endParaRPr>
          </a:p>
          <a:p>
            <a:pPr marL="457200" indent="-457200" algn="just">
              <a:buClr>
                <a:srgbClr val="8BAFAF"/>
              </a:buClr>
              <a:buFont typeface="Arial" panose="020B0604020202020204" pitchFamily="34" charset="0"/>
              <a:buChar char="•"/>
            </a:pPr>
            <a:endParaRPr lang="fr-CA" sz="2800" b="1" dirty="0">
              <a:solidFill>
                <a:srgbClr val="8BAFAF"/>
              </a:solidFill>
            </a:endParaRPr>
          </a:p>
          <a:p>
            <a:pPr marL="457200" indent="-457200" algn="just">
              <a:buClr>
                <a:srgbClr val="8BAFAF"/>
              </a:buClr>
              <a:buFont typeface="Arial" panose="020B0604020202020204" pitchFamily="34" charset="0"/>
              <a:buChar char="•"/>
            </a:pPr>
            <a:endParaRPr lang="fr-CA" sz="2800" b="1" dirty="0">
              <a:solidFill>
                <a:srgbClr val="8BAFAF"/>
              </a:solidFill>
            </a:endParaRPr>
          </a:p>
          <a:p>
            <a:pPr marL="457200" indent="-457200" algn="just">
              <a:buClr>
                <a:srgbClr val="8BAFAF"/>
              </a:buClr>
              <a:buFont typeface="Arial" panose="020B0604020202020204" pitchFamily="34" charset="0"/>
              <a:buChar char="•"/>
            </a:pPr>
            <a:endParaRPr lang="fr-CA" sz="2800" b="1" dirty="0">
              <a:solidFill>
                <a:srgbClr val="8BAFAF"/>
              </a:solidFill>
            </a:endParaRPr>
          </a:p>
          <a:p>
            <a:pPr marL="457200" indent="-457200" algn="just">
              <a:buClr>
                <a:srgbClr val="8BAFAF"/>
              </a:buClr>
              <a:buFont typeface="Arial" panose="020B0604020202020204" pitchFamily="34" charset="0"/>
              <a:buChar char="•"/>
            </a:pPr>
            <a:endParaRPr lang="fr-CA" sz="2800" b="1" dirty="0">
              <a:solidFill>
                <a:srgbClr val="8BAFAF"/>
              </a:solidFill>
            </a:endParaRPr>
          </a:p>
          <a:p>
            <a:pPr algn="just">
              <a:buClr>
                <a:srgbClr val="8BAFAF"/>
              </a:buClr>
            </a:pPr>
            <a:endParaRPr lang="fr-CA" sz="1600" b="1" dirty="0">
              <a:solidFill>
                <a:srgbClr val="8BAFAF"/>
              </a:solidFill>
            </a:endParaRPr>
          </a:p>
          <a:p>
            <a:pPr marL="457200" indent="-457200" algn="just">
              <a:buClr>
                <a:srgbClr val="8BAFAF"/>
              </a:buClr>
              <a:buFont typeface="Arial" panose="020B0604020202020204" pitchFamily="34" charset="0"/>
              <a:buChar char="•"/>
            </a:pPr>
            <a:endParaRPr lang="fr-CA" sz="2800" dirty="0"/>
          </a:p>
          <a:p>
            <a:pPr marL="457200" indent="-457200" algn="just">
              <a:buClr>
                <a:srgbClr val="8BAFAF"/>
              </a:buClr>
              <a:buFont typeface="Arial" panose="020B0604020202020204" pitchFamily="34" charset="0"/>
              <a:buChar char="•"/>
            </a:pPr>
            <a:endParaRPr lang="fr-CA" sz="2800" dirty="0"/>
          </a:p>
          <a:p>
            <a:pPr algn="just">
              <a:buClr>
                <a:srgbClr val="8BAFAF"/>
              </a:buClr>
            </a:pPr>
            <a:endParaRPr lang="fr-CA" sz="2800" dirty="0"/>
          </a:p>
          <a:p>
            <a:pPr marL="457200" indent="-457200" algn="just">
              <a:buClr>
                <a:srgbClr val="8BAFAF"/>
              </a:buClr>
              <a:buFont typeface="Arial" panose="020B0604020202020204" pitchFamily="34" charset="0"/>
              <a:buChar char="•"/>
            </a:pPr>
            <a:r>
              <a:rPr lang="fr-CA" sz="2800" dirty="0"/>
              <a:t>Importance de considérer les </a:t>
            </a:r>
            <a:r>
              <a:rPr lang="fr-CA" sz="2800" b="1" dirty="0">
                <a:solidFill>
                  <a:srgbClr val="8BAFAF"/>
                </a:solidFill>
              </a:rPr>
              <a:t>inquiétudes</a:t>
            </a:r>
            <a:r>
              <a:rPr lang="fr-CA" sz="2800" dirty="0"/>
              <a:t> </a:t>
            </a:r>
            <a:r>
              <a:rPr lang="fr-CA" sz="2800" b="1" dirty="0">
                <a:solidFill>
                  <a:srgbClr val="8BAFAF"/>
                </a:solidFill>
              </a:rPr>
              <a:t>et les préoccupations</a:t>
            </a:r>
            <a:r>
              <a:rPr lang="fr-CA" sz="2800" dirty="0"/>
              <a:t> des participantes pour le futur, lors de la prise en charge de leur frère ou de leur sœur présentant </a:t>
            </a:r>
            <a:r>
              <a:rPr lang="fr-CA" sz="2800"/>
              <a:t>un TSA. </a:t>
            </a:r>
            <a:endParaRPr lang="fr-CA" sz="2800" dirty="0"/>
          </a:p>
        </p:txBody>
      </p:sp>
      <p:sp>
        <p:nvSpPr>
          <p:cNvPr id="37" name="ZoneTexte 36">
            <a:extLst>
              <a:ext uri="{FF2B5EF4-FFF2-40B4-BE49-F238E27FC236}">
                <a16:creationId xmlns:a16="http://schemas.microsoft.com/office/drawing/2014/main" id="{0B1BF9AF-1665-F46B-83DC-A5935B22E920}"/>
              </a:ext>
            </a:extLst>
          </p:cNvPr>
          <p:cNvSpPr txBox="1"/>
          <p:nvPr/>
        </p:nvSpPr>
        <p:spPr>
          <a:xfrm>
            <a:off x="2316354" y="38420557"/>
            <a:ext cx="11486369" cy="2523768"/>
          </a:xfrm>
          <a:prstGeom prst="rect">
            <a:avLst/>
          </a:prstGeom>
          <a:noFill/>
        </p:spPr>
        <p:txBody>
          <a:bodyPr wrap="square" rtlCol="0">
            <a:spAutoFit/>
          </a:bodyPr>
          <a:lstStyle/>
          <a:p>
            <a:r>
              <a:rPr lang="fr-CA" sz="2800" b="1" dirty="0">
                <a:solidFill>
                  <a:srgbClr val="729F9E"/>
                </a:solidFill>
              </a:rPr>
              <a:t>Percevoir le TSA de sa fratrie comme un défi </a:t>
            </a:r>
          </a:p>
          <a:p>
            <a:endParaRPr lang="fr-CA" sz="2800" b="1" dirty="0">
              <a:solidFill>
                <a:srgbClr val="729F9E"/>
              </a:solidFill>
            </a:endParaRPr>
          </a:p>
          <a:p>
            <a:r>
              <a:rPr lang="fr-CA" sz="2800" b="1" dirty="0">
                <a:solidFill>
                  <a:srgbClr val="729F9E"/>
                </a:solidFill>
              </a:rPr>
              <a:t>Percevoir l’aide reçu par son entourage comme satisfaisant </a:t>
            </a:r>
          </a:p>
          <a:p>
            <a:endParaRPr lang="fr-CA" sz="2800" b="1" dirty="0">
              <a:solidFill>
                <a:srgbClr val="729F9E"/>
              </a:solidFill>
            </a:endParaRPr>
          </a:p>
          <a:p>
            <a:r>
              <a:rPr lang="fr-CA" sz="2800" b="1" dirty="0">
                <a:solidFill>
                  <a:srgbClr val="729F9E"/>
                </a:solidFill>
              </a:rPr>
              <a:t>Percevoir un contrôle sur l’évolution du TSA de sa fratrie</a:t>
            </a:r>
          </a:p>
          <a:p>
            <a:endParaRPr lang="fr-CA" dirty="0"/>
          </a:p>
        </p:txBody>
      </p:sp>
      <p:sp>
        <p:nvSpPr>
          <p:cNvPr id="89" name="Rectangle : coins arrondis 88">
            <a:extLst>
              <a:ext uri="{FF2B5EF4-FFF2-40B4-BE49-F238E27FC236}">
                <a16:creationId xmlns:a16="http://schemas.microsoft.com/office/drawing/2014/main" id="{FA12D31A-D75C-64C0-E176-AF151F2931B4}"/>
              </a:ext>
            </a:extLst>
          </p:cNvPr>
          <p:cNvSpPr/>
          <p:nvPr/>
        </p:nvSpPr>
        <p:spPr>
          <a:xfrm>
            <a:off x="15872477" y="38251747"/>
            <a:ext cx="4080140" cy="2413826"/>
          </a:xfrm>
          <a:prstGeom prst="roundRect">
            <a:avLst/>
          </a:prstGeom>
          <a:solidFill>
            <a:srgbClr val="DCE8E7"/>
          </a:solidFill>
          <a:ln>
            <a:solidFill>
              <a:srgbClr val="8BAFA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CA"/>
          </a:p>
        </p:txBody>
      </p:sp>
      <p:sp>
        <p:nvSpPr>
          <p:cNvPr id="79" name="ZoneTexte 78">
            <a:extLst>
              <a:ext uri="{FF2B5EF4-FFF2-40B4-BE49-F238E27FC236}">
                <a16:creationId xmlns:a16="http://schemas.microsoft.com/office/drawing/2014/main" id="{082F5A5A-A568-DE32-C968-DE4B55572228}"/>
              </a:ext>
            </a:extLst>
          </p:cNvPr>
          <p:cNvSpPr txBox="1"/>
          <p:nvPr/>
        </p:nvSpPr>
        <p:spPr>
          <a:xfrm>
            <a:off x="16177086" y="38686505"/>
            <a:ext cx="3515640" cy="1723549"/>
          </a:xfrm>
          <a:prstGeom prst="rect">
            <a:avLst/>
          </a:prstGeom>
          <a:noFill/>
        </p:spPr>
        <p:txBody>
          <a:bodyPr wrap="square" rtlCol="0">
            <a:spAutoFit/>
          </a:bodyPr>
          <a:lstStyle/>
          <a:p>
            <a:pPr algn="ctr"/>
            <a:r>
              <a:rPr lang="fr-CA" sz="4400" b="1" dirty="0">
                <a:solidFill>
                  <a:srgbClr val="729F9E"/>
                </a:solidFill>
                <a:latin typeface="Dreaming Outloud Pro" panose="03050502040302030504" pitchFamily="66" charset="0"/>
                <a:cs typeface="Dreaming Outloud Pro" panose="03050502040302030504" pitchFamily="66" charset="0"/>
              </a:rPr>
              <a:t>Meilleure </a:t>
            </a:r>
            <a:br>
              <a:rPr lang="fr-CA" sz="4400" b="1" dirty="0">
                <a:solidFill>
                  <a:srgbClr val="729F9E"/>
                </a:solidFill>
                <a:latin typeface="Dreaming Outloud Pro" panose="03050502040302030504" pitchFamily="66" charset="0"/>
                <a:cs typeface="Dreaming Outloud Pro" panose="03050502040302030504" pitchFamily="66" charset="0"/>
              </a:rPr>
            </a:br>
            <a:r>
              <a:rPr lang="fr-CA" sz="4400" b="1" dirty="0">
                <a:solidFill>
                  <a:srgbClr val="729F9E"/>
                </a:solidFill>
                <a:latin typeface="Dreaming Outloud Pro" panose="03050502040302030504" pitchFamily="66" charset="0"/>
                <a:cs typeface="Dreaming Outloud Pro" panose="03050502040302030504" pitchFamily="66" charset="0"/>
              </a:rPr>
              <a:t>qualité de vie</a:t>
            </a:r>
          </a:p>
          <a:p>
            <a:endParaRPr lang="fr-CA" dirty="0"/>
          </a:p>
        </p:txBody>
      </p:sp>
      <p:sp>
        <p:nvSpPr>
          <p:cNvPr id="80" name="ZoneTexte 79">
            <a:extLst>
              <a:ext uri="{FF2B5EF4-FFF2-40B4-BE49-F238E27FC236}">
                <a16:creationId xmlns:a16="http://schemas.microsoft.com/office/drawing/2014/main" id="{7DA5C9EC-E1BC-21B5-D46A-69C5C15B3B23}"/>
              </a:ext>
            </a:extLst>
          </p:cNvPr>
          <p:cNvSpPr txBox="1"/>
          <p:nvPr/>
        </p:nvSpPr>
        <p:spPr>
          <a:xfrm>
            <a:off x="1938685" y="38443244"/>
            <a:ext cx="694321" cy="2277547"/>
          </a:xfrm>
          <a:prstGeom prst="rect">
            <a:avLst/>
          </a:prstGeom>
          <a:noFill/>
        </p:spPr>
        <p:txBody>
          <a:bodyPr wrap="square" rtlCol="0">
            <a:spAutoFit/>
          </a:bodyPr>
          <a:lstStyle/>
          <a:p>
            <a:r>
              <a:rPr lang="fr-CA" sz="2800" b="1" dirty="0">
                <a:solidFill>
                  <a:srgbClr val="729F9E"/>
                </a:solidFill>
                <a:latin typeface="Dreaming Outloud Pro" panose="03050502040302030504" pitchFamily="66" charset="0"/>
                <a:cs typeface="Dreaming Outloud Pro" panose="03050502040302030504" pitchFamily="66" charset="0"/>
              </a:rPr>
              <a:t>1.</a:t>
            </a:r>
          </a:p>
          <a:p>
            <a:endParaRPr lang="fr-CA" sz="2800" b="1" dirty="0">
              <a:solidFill>
                <a:srgbClr val="729F9E"/>
              </a:solidFill>
              <a:latin typeface="Dreaming Outloud Pro" panose="03050502040302030504" pitchFamily="66" charset="0"/>
              <a:cs typeface="Dreaming Outloud Pro" panose="03050502040302030504" pitchFamily="66" charset="0"/>
            </a:endParaRPr>
          </a:p>
          <a:p>
            <a:r>
              <a:rPr lang="fr-CA" sz="2800" b="1" dirty="0">
                <a:solidFill>
                  <a:srgbClr val="729F9E"/>
                </a:solidFill>
                <a:latin typeface="Dreaming Outloud Pro" panose="03050502040302030504" pitchFamily="66" charset="0"/>
                <a:cs typeface="Dreaming Outloud Pro" panose="03050502040302030504" pitchFamily="66" charset="0"/>
              </a:rPr>
              <a:t>2.</a:t>
            </a:r>
          </a:p>
          <a:p>
            <a:endParaRPr lang="fr-CA" sz="3000" b="1" dirty="0">
              <a:solidFill>
                <a:srgbClr val="729F9E"/>
              </a:solidFill>
              <a:latin typeface="Dreaming Outloud Pro" panose="03050502040302030504" pitchFamily="66" charset="0"/>
              <a:cs typeface="Dreaming Outloud Pro" panose="03050502040302030504" pitchFamily="66" charset="0"/>
            </a:endParaRPr>
          </a:p>
          <a:p>
            <a:r>
              <a:rPr lang="fr-CA" sz="2800" b="1" dirty="0">
                <a:solidFill>
                  <a:srgbClr val="729F9E"/>
                </a:solidFill>
                <a:latin typeface="Dreaming Outloud Pro" panose="03050502040302030504" pitchFamily="66" charset="0"/>
                <a:cs typeface="Dreaming Outloud Pro" panose="03050502040302030504" pitchFamily="66" charset="0"/>
              </a:rPr>
              <a:t>3.</a:t>
            </a:r>
          </a:p>
        </p:txBody>
      </p:sp>
      <p:pic>
        <p:nvPicPr>
          <p:cNvPr id="85" name="Graphique 84" descr="Flèche vers la droite avec un remplissage uni">
            <a:extLst>
              <a:ext uri="{FF2B5EF4-FFF2-40B4-BE49-F238E27FC236}">
                <a16:creationId xmlns:a16="http://schemas.microsoft.com/office/drawing/2014/main" id="{B6FADB49-9770-2998-80A0-196CDEF9187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13222396" y="38725367"/>
            <a:ext cx="1723549" cy="1723549"/>
          </a:xfrm>
          <a:prstGeom prst="rect">
            <a:avLst/>
          </a:prstGeom>
        </p:spPr>
      </p:pic>
    </p:spTree>
    <p:extLst>
      <p:ext uri="{BB962C8B-B14F-4D97-AF65-F5344CB8AC3E}">
        <p14:creationId xmlns:p14="http://schemas.microsoft.com/office/powerpoint/2010/main" val="4127762798"/>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Thème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1477</TotalTime>
  <Words>1228</Words>
  <Application>Microsoft Office PowerPoint</Application>
  <PresentationFormat>Personnalisé</PresentationFormat>
  <Paragraphs>143</Paragraphs>
  <Slides>1</Slides>
  <Notes>0</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vt:i4>
      </vt:variant>
    </vt:vector>
  </HeadingPairs>
  <TitlesOfParts>
    <vt:vector size="8" baseType="lpstr">
      <vt:lpstr>Aptos</vt:lpstr>
      <vt:lpstr>Aptos Display</vt:lpstr>
      <vt:lpstr>Aptos Narrow</vt:lpstr>
      <vt:lpstr>Arial</vt:lpstr>
      <vt:lpstr>Dreaming Outloud Pro</vt:lpstr>
      <vt:lpstr>Times New Roman</vt:lpstr>
      <vt:lpstr>Thème Office</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Lafond, Noémie</dc:creator>
  <cp:lastModifiedBy>Lafond, Noémie</cp:lastModifiedBy>
  <cp:revision>2</cp:revision>
  <dcterms:created xsi:type="dcterms:W3CDTF">2025-01-14T20:13:13Z</dcterms:created>
  <dcterms:modified xsi:type="dcterms:W3CDTF">2025-05-09T02:06:25Z</dcterms:modified>
</cp:coreProperties>
</file>